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9" r:id="rId1"/>
    <p:sldMasterId id="2147483648" r:id="rId2"/>
    <p:sldMasterId id="2147483672" r:id="rId3"/>
  </p:sldMasterIdLst>
  <p:notesMasterIdLst>
    <p:notesMasterId r:id="rId27"/>
  </p:notesMasterIdLst>
  <p:handoutMasterIdLst>
    <p:handoutMasterId r:id="rId28"/>
  </p:handoutMasterIdLst>
  <p:sldIdLst>
    <p:sldId id="1380" r:id="rId4"/>
    <p:sldId id="1707" r:id="rId5"/>
    <p:sldId id="1700" r:id="rId6"/>
    <p:sldId id="1708" r:id="rId7"/>
    <p:sldId id="1709" r:id="rId8"/>
    <p:sldId id="1710" r:id="rId9"/>
    <p:sldId id="1392" r:id="rId10"/>
    <p:sldId id="1702" r:id="rId11"/>
    <p:sldId id="1398" r:id="rId12"/>
    <p:sldId id="1402" r:id="rId13"/>
    <p:sldId id="1697" r:id="rId14"/>
    <p:sldId id="1703" r:id="rId15"/>
    <p:sldId id="1651" r:id="rId16"/>
    <p:sldId id="1653" r:id="rId17"/>
    <p:sldId id="1694" r:id="rId18"/>
    <p:sldId id="1695" r:id="rId19"/>
    <p:sldId id="1672" r:id="rId20"/>
    <p:sldId id="1673" r:id="rId21"/>
    <p:sldId id="1704" r:id="rId22"/>
    <p:sldId id="1680" r:id="rId23"/>
    <p:sldId id="1418" r:id="rId24"/>
    <p:sldId id="1706" r:id="rId25"/>
    <p:sldId id="1434" r:id="rId26"/>
  </p:sldIdLst>
  <p:sldSz cx="9906000" cy="6858000" type="A4"/>
  <p:notesSz cx="6797675" cy="9926638"/>
  <p:custDataLst>
    <p:tags r:id="rId2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061"/>
    <a:srgbClr val="003399"/>
    <a:srgbClr val="6699FF"/>
    <a:srgbClr val="FF66CC"/>
    <a:srgbClr val="FF9966"/>
    <a:srgbClr val="CC99FF"/>
    <a:srgbClr val="FFFF99"/>
    <a:srgbClr val="FF9999"/>
    <a:srgbClr val="99C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9854" autoAdjust="0"/>
    <p:restoredTop sz="83940" autoAdjust="0"/>
  </p:normalViewPr>
  <p:slideViewPr>
    <p:cSldViewPr>
      <p:cViewPr varScale="1">
        <p:scale>
          <a:sx n="72" d="100"/>
          <a:sy n="72" d="100"/>
        </p:scale>
        <p:origin x="62" y="91"/>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550"/>
    </p:cViewPr>
  </p:sorterViewPr>
  <p:notesViewPr>
    <p:cSldViewPr>
      <p:cViewPr>
        <p:scale>
          <a:sx n="60" d="100"/>
          <a:sy n="60" d="100"/>
        </p:scale>
        <p:origin x="-271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9AA3F-CD07-455A-803E-61A0F02B6A43}" type="doc">
      <dgm:prSet loTypeId="urn:microsoft.com/office/officeart/2005/8/layout/radial6" loCatId="cycle" qsTypeId="urn:microsoft.com/office/officeart/2005/8/quickstyle/3d6" qsCatId="3D" csTypeId="urn:microsoft.com/office/officeart/2005/8/colors/accent6_5" csCatId="accent6" phldr="1"/>
      <dgm:spPr/>
      <dgm:t>
        <a:bodyPr/>
        <a:lstStyle/>
        <a:p>
          <a:endParaRPr lang="en-GB"/>
        </a:p>
      </dgm:t>
    </dgm:pt>
    <dgm:pt modelId="{B115058E-75C1-4029-9751-7D04464C52DB}">
      <dgm:prSet phldrT="[Text]"/>
      <dgm:spPr/>
      <dgm:t>
        <a:bodyPr/>
        <a:lstStyle/>
        <a:p>
          <a:r>
            <a:rPr lang="en-GB" b="1" dirty="0"/>
            <a:t>ISO 9001:2015</a:t>
          </a:r>
        </a:p>
      </dgm:t>
    </dgm:pt>
    <dgm:pt modelId="{95BBA836-6605-434A-BE29-B21305C3787E}" type="parTrans" cxnId="{D36C9876-4C50-4861-99E3-15928FD46BF4}">
      <dgm:prSet/>
      <dgm:spPr/>
      <dgm:t>
        <a:bodyPr/>
        <a:lstStyle/>
        <a:p>
          <a:endParaRPr lang="en-GB"/>
        </a:p>
      </dgm:t>
    </dgm:pt>
    <dgm:pt modelId="{F73F6FE5-23EE-445E-A3A4-E8FAFE129497}" type="sibTrans" cxnId="{D36C9876-4C50-4861-99E3-15928FD46BF4}">
      <dgm:prSet/>
      <dgm:spPr/>
      <dgm:t>
        <a:bodyPr/>
        <a:lstStyle/>
        <a:p>
          <a:endParaRPr lang="en-GB"/>
        </a:p>
      </dgm:t>
    </dgm:pt>
    <dgm:pt modelId="{5DD7DC8E-781F-4257-BF4A-CCB5B66A807A}">
      <dgm:prSet phldrT="[Text]" custT="1"/>
      <dgm:spPr>
        <a:solidFill>
          <a:srgbClr val="CC99FF">
            <a:alpha val="90000"/>
          </a:srgbClr>
        </a:solidFill>
      </dgm:spPr>
      <dgm:t>
        <a:bodyPr/>
        <a:lstStyle/>
        <a:p>
          <a:r>
            <a:rPr lang="en-GB" sz="1400" b="1" dirty="0"/>
            <a:t>Quality Management principles</a:t>
          </a:r>
        </a:p>
      </dgm:t>
    </dgm:pt>
    <dgm:pt modelId="{3F1F1C11-9936-4B3F-A5D1-2530D0A287DB}" type="parTrans" cxnId="{1B6FEC77-6AE8-4508-AA35-FD8C24B57BF2}">
      <dgm:prSet/>
      <dgm:spPr/>
      <dgm:t>
        <a:bodyPr/>
        <a:lstStyle/>
        <a:p>
          <a:endParaRPr lang="en-GB"/>
        </a:p>
      </dgm:t>
    </dgm:pt>
    <dgm:pt modelId="{5A6B2298-A0AC-469B-9637-37AB0A3C2BA4}" type="sibTrans" cxnId="{1B6FEC77-6AE8-4508-AA35-FD8C24B57BF2}">
      <dgm:prSet/>
      <dgm:spPr/>
      <dgm:t>
        <a:bodyPr/>
        <a:lstStyle/>
        <a:p>
          <a:endParaRPr lang="en-GB"/>
        </a:p>
      </dgm:t>
    </dgm:pt>
    <dgm:pt modelId="{8ADA3510-9766-4AF7-AEFF-14A6083507A3}">
      <dgm:prSet phldrT="[Text]" custT="1"/>
      <dgm:spPr>
        <a:solidFill>
          <a:srgbClr val="92D050">
            <a:alpha val="82000"/>
          </a:srgbClr>
        </a:solidFill>
      </dgm:spPr>
      <dgm:t>
        <a:bodyPr/>
        <a:lstStyle/>
        <a:p>
          <a:r>
            <a:rPr lang="en-GB" sz="1400" b="1" dirty="0"/>
            <a:t>Prevention rather than cure</a:t>
          </a:r>
        </a:p>
      </dgm:t>
    </dgm:pt>
    <dgm:pt modelId="{30B2A8E7-1C2D-43E1-A11C-A094019A70A2}" type="parTrans" cxnId="{46BFD855-58C0-4D93-97FF-87F63B0B1193}">
      <dgm:prSet/>
      <dgm:spPr/>
      <dgm:t>
        <a:bodyPr/>
        <a:lstStyle/>
        <a:p>
          <a:endParaRPr lang="en-GB"/>
        </a:p>
      </dgm:t>
    </dgm:pt>
    <dgm:pt modelId="{B21C77BF-996F-437E-A8CD-FE6C91615180}" type="sibTrans" cxnId="{46BFD855-58C0-4D93-97FF-87F63B0B1193}">
      <dgm:prSet/>
      <dgm:spPr/>
      <dgm:t>
        <a:bodyPr/>
        <a:lstStyle/>
        <a:p>
          <a:endParaRPr lang="en-GB"/>
        </a:p>
      </dgm:t>
    </dgm:pt>
    <dgm:pt modelId="{0B694143-CE34-4B5B-946C-27AE5863C8D5}">
      <dgm:prSet phldrT="[Text]" custT="1"/>
      <dgm:spPr>
        <a:solidFill>
          <a:srgbClr val="00B0F0">
            <a:alpha val="74000"/>
          </a:srgbClr>
        </a:solidFill>
      </dgm:spPr>
      <dgm:t>
        <a:bodyPr/>
        <a:lstStyle/>
        <a:p>
          <a:r>
            <a:rPr lang="en-GB" sz="1400" b="1" dirty="0"/>
            <a:t>Customer Focused</a:t>
          </a:r>
        </a:p>
      </dgm:t>
    </dgm:pt>
    <dgm:pt modelId="{D162C94D-DCE5-4816-9CD5-F2CDAA50C4BF}" type="parTrans" cxnId="{A56502FC-D872-4135-A689-FE6F32A2E970}">
      <dgm:prSet/>
      <dgm:spPr/>
      <dgm:t>
        <a:bodyPr/>
        <a:lstStyle/>
        <a:p>
          <a:endParaRPr lang="en-GB"/>
        </a:p>
      </dgm:t>
    </dgm:pt>
    <dgm:pt modelId="{703B2AA7-61F8-4F22-BE88-61FA6BBE5EA2}" type="sibTrans" cxnId="{A56502FC-D872-4135-A689-FE6F32A2E970}">
      <dgm:prSet/>
      <dgm:spPr/>
      <dgm:t>
        <a:bodyPr/>
        <a:lstStyle/>
        <a:p>
          <a:endParaRPr lang="en-GB"/>
        </a:p>
      </dgm:t>
    </dgm:pt>
    <dgm:pt modelId="{EF8D011F-7AE6-4996-85FD-44A9745A5147}">
      <dgm:prSet phldrT="[Text]" custT="1"/>
      <dgm:spPr>
        <a:solidFill>
          <a:srgbClr val="FF9966">
            <a:alpha val="66000"/>
          </a:srgbClr>
        </a:solidFill>
      </dgm:spPr>
      <dgm:t>
        <a:bodyPr/>
        <a:lstStyle/>
        <a:p>
          <a:r>
            <a:rPr lang="en-GB" sz="1400" b="1"/>
            <a:t>The Process Approach</a:t>
          </a:r>
          <a:endParaRPr lang="en-GB" sz="1400" b="1" dirty="0"/>
        </a:p>
      </dgm:t>
    </dgm:pt>
    <dgm:pt modelId="{54AA0D01-A860-4FB4-85A1-BDA48F257ED9}" type="parTrans" cxnId="{119C735A-826F-4BF2-B8F2-57E787954840}">
      <dgm:prSet/>
      <dgm:spPr/>
      <dgm:t>
        <a:bodyPr/>
        <a:lstStyle/>
        <a:p>
          <a:endParaRPr lang="en-GB"/>
        </a:p>
      </dgm:t>
    </dgm:pt>
    <dgm:pt modelId="{4CB5D810-36ED-45EE-873B-98E99D47DADB}" type="sibTrans" cxnId="{119C735A-826F-4BF2-B8F2-57E787954840}">
      <dgm:prSet/>
      <dgm:spPr/>
      <dgm:t>
        <a:bodyPr/>
        <a:lstStyle/>
        <a:p>
          <a:endParaRPr lang="en-GB"/>
        </a:p>
      </dgm:t>
    </dgm:pt>
    <dgm:pt modelId="{EE8EF804-A4A0-4600-BF07-5A837FCAB2D7}">
      <dgm:prSet phldrT="[Text]" custT="1"/>
      <dgm:spPr>
        <a:solidFill>
          <a:schemeClr val="accent6">
            <a:lumMod val="60000"/>
            <a:lumOff val="40000"/>
            <a:alpha val="58000"/>
          </a:schemeClr>
        </a:solidFill>
      </dgm:spPr>
      <dgm:t>
        <a:bodyPr/>
        <a:lstStyle/>
        <a:p>
          <a:r>
            <a:rPr lang="en-GB" sz="1400" b="1" dirty="0"/>
            <a:t>Plan-Do-Check-Act structure for </a:t>
          </a:r>
          <a:r>
            <a:rPr lang="en-GB" sz="1400" b="1" dirty="0" err="1"/>
            <a:t>QMS</a:t>
          </a:r>
          <a:endParaRPr lang="en-GB" sz="1400" b="1" dirty="0"/>
        </a:p>
      </dgm:t>
    </dgm:pt>
    <dgm:pt modelId="{6716E833-5EBA-4540-A9C4-8CF37AD718D0}" type="parTrans" cxnId="{5C7CFB8F-8C59-4507-A11F-A136BE383565}">
      <dgm:prSet/>
      <dgm:spPr/>
      <dgm:t>
        <a:bodyPr/>
        <a:lstStyle/>
        <a:p>
          <a:endParaRPr lang="en-GB"/>
        </a:p>
      </dgm:t>
    </dgm:pt>
    <dgm:pt modelId="{AB2F4B88-937D-4B91-93BC-98920CF7EFD2}" type="sibTrans" cxnId="{5C7CFB8F-8C59-4507-A11F-A136BE383565}">
      <dgm:prSet/>
      <dgm:spPr/>
      <dgm:t>
        <a:bodyPr/>
        <a:lstStyle/>
        <a:p>
          <a:endParaRPr lang="en-GB"/>
        </a:p>
      </dgm:t>
    </dgm:pt>
    <dgm:pt modelId="{D1F494E9-EF56-4D82-A899-12187D6380D1}">
      <dgm:prSet phldrT="[Text]" custT="1"/>
      <dgm:spPr>
        <a:solidFill>
          <a:srgbClr val="FF66CC">
            <a:alpha val="49804"/>
          </a:srgbClr>
        </a:solidFill>
      </dgm:spPr>
      <dgm:t>
        <a:bodyPr/>
        <a:lstStyle/>
        <a:p>
          <a:r>
            <a:rPr lang="en-GB" sz="1400" b="1"/>
            <a:t>Continual QMS improvement</a:t>
          </a:r>
          <a:endParaRPr lang="en-GB" sz="1400" b="1" dirty="0"/>
        </a:p>
      </dgm:t>
    </dgm:pt>
    <dgm:pt modelId="{96744E2F-9671-4B64-B248-875F72AA464F}" type="parTrans" cxnId="{7F86AE14-B964-49B8-9849-D8ED7D1DD8CE}">
      <dgm:prSet/>
      <dgm:spPr/>
      <dgm:t>
        <a:bodyPr/>
        <a:lstStyle/>
        <a:p>
          <a:endParaRPr lang="en-GB"/>
        </a:p>
      </dgm:t>
    </dgm:pt>
    <dgm:pt modelId="{B9CA3D4F-5132-4A72-92D3-7B463ABDD15D}" type="sibTrans" cxnId="{7F86AE14-B964-49B8-9849-D8ED7D1DD8CE}">
      <dgm:prSet/>
      <dgm:spPr/>
      <dgm:t>
        <a:bodyPr/>
        <a:lstStyle/>
        <a:p>
          <a:endParaRPr lang="en-GB"/>
        </a:p>
      </dgm:t>
    </dgm:pt>
    <dgm:pt modelId="{E4430E56-731B-4691-A9E5-C9C051B86FC3}" type="pres">
      <dgm:prSet presAssocID="{BF39AA3F-CD07-455A-803E-61A0F02B6A43}" presName="Name0" presStyleCnt="0">
        <dgm:presLayoutVars>
          <dgm:chMax val="1"/>
          <dgm:dir/>
          <dgm:animLvl val="ctr"/>
          <dgm:resizeHandles val="exact"/>
        </dgm:presLayoutVars>
      </dgm:prSet>
      <dgm:spPr/>
    </dgm:pt>
    <dgm:pt modelId="{5F065EFF-FFC8-4EE8-AADE-1558A6651E64}" type="pres">
      <dgm:prSet presAssocID="{B115058E-75C1-4029-9751-7D04464C52DB}" presName="centerShape" presStyleLbl="node0" presStyleIdx="0" presStyleCnt="1"/>
      <dgm:spPr/>
    </dgm:pt>
    <dgm:pt modelId="{2C96524C-9236-47F0-A232-A23749AE6F6E}" type="pres">
      <dgm:prSet presAssocID="{5DD7DC8E-781F-4257-BF4A-CCB5B66A807A}" presName="node" presStyleLbl="node1" presStyleIdx="0" presStyleCnt="6">
        <dgm:presLayoutVars>
          <dgm:bulletEnabled val="1"/>
        </dgm:presLayoutVars>
      </dgm:prSet>
      <dgm:spPr/>
    </dgm:pt>
    <dgm:pt modelId="{9A42C27C-BF62-422F-AAAC-D4C7C920239A}" type="pres">
      <dgm:prSet presAssocID="{5DD7DC8E-781F-4257-BF4A-CCB5B66A807A}" presName="dummy" presStyleCnt="0"/>
      <dgm:spPr/>
    </dgm:pt>
    <dgm:pt modelId="{BC3DA89A-CAA0-47F3-8939-E423E23115EF}" type="pres">
      <dgm:prSet presAssocID="{5A6B2298-A0AC-469B-9637-37AB0A3C2BA4}" presName="sibTrans" presStyleLbl="sibTrans2D1" presStyleIdx="0" presStyleCnt="6"/>
      <dgm:spPr/>
    </dgm:pt>
    <dgm:pt modelId="{A179C512-1F13-4677-AF74-4A8828DDBF7C}" type="pres">
      <dgm:prSet presAssocID="{8ADA3510-9766-4AF7-AEFF-14A6083507A3}" presName="node" presStyleLbl="node1" presStyleIdx="1" presStyleCnt="6">
        <dgm:presLayoutVars>
          <dgm:bulletEnabled val="1"/>
        </dgm:presLayoutVars>
      </dgm:prSet>
      <dgm:spPr/>
    </dgm:pt>
    <dgm:pt modelId="{CC20F3E6-AC89-4C91-BFC7-54B4AC326FF7}" type="pres">
      <dgm:prSet presAssocID="{8ADA3510-9766-4AF7-AEFF-14A6083507A3}" presName="dummy" presStyleCnt="0"/>
      <dgm:spPr/>
    </dgm:pt>
    <dgm:pt modelId="{996FAE7B-B3C3-4F4F-BD48-F74CFBB5BF6C}" type="pres">
      <dgm:prSet presAssocID="{B21C77BF-996F-437E-A8CD-FE6C91615180}" presName="sibTrans" presStyleLbl="sibTrans2D1" presStyleIdx="1" presStyleCnt="6"/>
      <dgm:spPr/>
    </dgm:pt>
    <dgm:pt modelId="{EB5B0656-6D74-450B-9532-30C0BC8806E9}" type="pres">
      <dgm:prSet presAssocID="{0B694143-CE34-4B5B-946C-27AE5863C8D5}" presName="node" presStyleLbl="node1" presStyleIdx="2" presStyleCnt="6">
        <dgm:presLayoutVars>
          <dgm:bulletEnabled val="1"/>
        </dgm:presLayoutVars>
      </dgm:prSet>
      <dgm:spPr/>
    </dgm:pt>
    <dgm:pt modelId="{CD8CABDE-A797-4657-ABCF-025C8035F291}" type="pres">
      <dgm:prSet presAssocID="{0B694143-CE34-4B5B-946C-27AE5863C8D5}" presName="dummy" presStyleCnt="0"/>
      <dgm:spPr/>
    </dgm:pt>
    <dgm:pt modelId="{FCA71EB9-3B31-44F6-AA33-B383846380F7}" type="pres">
      <dgm:prSet presAssocID="{703B2AA7-61F8-4F22-BE88-61FA6BBE5EA2}" presName="sibTrans" presStyleLbl="sibTrans2D1" presStyleIdx="2" presStyleCnt="6"/>
      <dgm:spPr/>
    </dgm:pt>
    <dgm:pt modelId="{12EDFE25-F523-420B-8C16-2DEBA30E7DBD}" type="pres">
      <dgm:prSet presAssocID="{EF8D011F-7AE6-4996-85FD-44A9745A5147}" presName="node" presStyleLbl="node1" presStyleIdx="3" presStyleCnt="6">
        <dgm:presLayoutVars>
          <dgm:bulletEnabled val="1"/>
        </dgm:presLayoutVars>
      </dgm:prSet>
      <dgm:spPr/>
    </dgm:pt>
    <dgm:pt modelId="{AB6FB9A5-EF69-44B7-872A-2060C9E1E9B0}" type="pres">
      <dgm:prSet presAssocID="{EF8D011F-7AE6-4996-85FD-44A9745A5147}" presName="dummy" presStyleCnt="0"/>
      <dgm:spPr/>
    </dgm:pt>
    <dgm:pt modelId="{4002551B-B6D5-4A14-B1C8-378E222AAF75}" type="pres">
      <dgm:prSet presAssocID="{4CB5D810-36ED-45EE-873B-98E99D47DADB}" presName="sibTrans" presStyleLbl="sibTrans2D1" presStyleIdx="3" presStyleCnt="6"/>
      <dgm:spPr/>
    </dgm:pt>
    <dgm:pt modelId="{AF933EAB-970A-4077-81E0-BCA334F8D96C}" type="pres">
      <dgm:prSet presAssocID="{EE8EF804-A4A0-4600-BF07-5A837FCAB2D7}" presName="node" presStyleLbl="node1" presStyleIdx="4" presStyleCnt="6">
        <dgm:presLayoutVars>
          <dgm:bulletEnabled val="1"/>
        </dgm:presLayoutVars>
      </dgm:prSet>
      <dgm:spPr/>
    </dgm:pt>
    <dgm:pt modelId="{F589C4EC-B244-4856-8659-E917BEB94FFE}" type="pres">
      <dgm:prSet presAssocID="{EE8EF804-A4A0-4600-BF07-5A837FCAB2D7}" presName="dummy" presStyleCnt="0"/>
      <dgm:spPr/>
    </dgm:pt>
    <dgm:pt modelId="{2C1B28E2-4D0C-410F-B8F1-98D8B07C679D}" type="pres">
      <dgm:prSet presAssocID="{AB2F4B88-937D-4B91-93BC-98920CF7EFD2}" presName="sibTrans" presStyleLbl="sibTrans2D1" presStyleIdx="4" presStyleCnt="6"/>
      <dgm:spPr/>
    </dgm:pt>
    <dgm:pt modelId="{2E2A80B0-EA68-4E0A-A173-74251A76E69E}" type="pres">
      <dgm:prSet presAssocID="{D1F494E9-EF56-4D82-A899-12187D6380D1}" presName="node" presStyleLbl="node1" presStyleIdx="5" presStyleCnt="6">
        <dgm:presLayoutVars>
          <dgm:bulletEnabled val="1"/>
        </dgm:presLayoutVars>
      </dgm:prSet>
      <dgm:spPr/>
    </dgm:pt>
    <dgm:pt modelId="{03E766D1-6E69-4EA5-9374-CFC1E52EE387}" type="pres">
      <dgm:prSet presAssocID="{D1F494E9-EF56-4D82-A899-12187D6380D1}" presName="dummy" presStyleCnt="0"/>
      <dgm:spPr/>
    </dgm:pt>
    <dgm:pt modelId="{3F2BF0D0-4DF9-41E8-A732-798416DFD26D}" type="pres">
      <dgm:prSet presAssocID="{B9CA3D4F-5132-4A72-92D3-7B463ABDD15D}" presName="sibTrans" presStyleLbl="sibTrans2D1" presStyleIdx="5" presStyleCnt="6"/>
      <dgm:spPr/>
    </dgm:pt>
  </dgm:ptLst>
  <dgm:cxnLst>
    <dgm:cxn modelId="{93C8150F-1BD7-4D3A-8C0D-899472FD86FF}" type="presOf" srcId="{AB2F4B88-937D-4B91-93BC-98920CF7EFD2}" destId="{2C1B28E2-4D0C-410F-B8F1-98D8B07C679D}" srcOrd="0" destOrd="0" presId="urn:microsoft.com/office/officeart/2005/8/layout/radial6"/>
    <dgm:cxn modelId="{7F86AE14-B964-49B8-9849-D8ED7D1DD8CE}" srcId="{B115058E-75C1-4029-9751-7D04464C52DB}" destId="{D1F494E9-EF56-4D82-A899-12187D6380D1}" srcOrd="5" destOrd="0" parTransId="{96744E2F-9671-4B64-B248-875F72AA464F}" sibTransId="{B9CA3D4F-5132-4A72-92D3-7B463ABDD15D}"/>
    <dgm:cxn modelId="{F9F8B41E-531B-44F0-A27C-00AA51D343A5}" type="presOf" srcId="{4CB5D810-36ED-45EE-873B-98E99D47DADB}" destId="{4002551B-B6D5-4A14-B1C8-378E222AAF75}" srcOrd="0" destOrd="0" presId="urn:microsoft.com/office/officeart/2005/8/layout/radial6"/>
    <dgm:cxn modelId="{9D90C72E-CE4C-4FBD-A004-BF34917376C1}" type="presOf" srcId="{B21C77BF-996F-437E-A8CD-FE6C91615180}" destId="{996FAE7B-B3C3-4F4F-BD48-F74CFBB5BF6C}" srcOrd="0" destOrd="0" presId="urn:microsoft.com/office/officeart/2005/8/layout/radial6"/>
    <dgm:cxn modelId="{D94D1848-32A7-479E-96F9-F3C683E9C1CB}" type="presOf" srcId="{EE8EF804-A4A0-4600-BF07-5A837FCAB2D7}" destId="{AF933EAB-970A-4077-81E0-BCA334F8D96C}" srcOrd="0" destOrd="0" presId="urn:microsoft.com/office/officeart/2005/8/layout/radial6"/>
    <dgm:cxn modelId="{451B0E4C-04BF-4CE9-A763-2A6AD852CA45}" type="presOf" srcId="{EF8D011F-7AE6-4996-85FD-44A9745A5147}" destId="{12EDFE25-F523-420B-8C16-2DEBA30E7DBD}" srcOrd="0" destOrd="0" presId="urn:microsoft.com/office/officeart/2005/8/layout/radial6"/>
    <dgm:cxn modelId="{4A84B76F-7562-4BC3-A008-5B7A7E61769F}" type="presOf" srcId="{8ADA3510-9766-4AF7-AEFF-14A6083507A3}" destId="{A179C512-1F13-4677-AF74-4A8828DDBF7C}" srcOrd="0" destOrd="0" presId="urn:microsoft.com/office/officeart/2005/8/layout/radial6"/>
    <dgm:cxn modelId="{DC2A1E54-F350-454C-A2BC-F2657CE4D9E4}" type="presOf" srcId="{D1F494E9-EF56-4D82-A899-12187D6380D1}" destId="{2E2A80B0-EA68-4E0A-A173-74251A76E69E}" srcOrd="0" destOrd="0" presId="urn:microsoft.com/office/officeart/2005/8/layout/radial6"/>
    <dgm:cxn modelId="{46BFD855-58C0-4D93-97FF-87F63B0B1193}" srcId="{B115058E-75C1-4029-9751-7D04464C52DB}" destId="{8ADA3510-9766-4AF7-AEFF-14A6083507A3}" srcOrd="1" destOrd="0" parTransId="{30B2A8E7-1C2D-43E1-A11C-A094019A70A2}" sibTransId="{B21C77BF-996F-437E-A8CD-FE6C91615180}"/>
    <dgm:cxn modelId="{D397F655-5FB2-4F23-9B89-05E9C6AAE8F4}" type="presOf" srcId="{5DD7DC8E-781F-4257-BF4A-CCB5B66A807A}" destId="{2C96524C-9236-47F0-A232-A23749AE6F6E}" srcOrd="0" destOrd="0" presId="urn:microsoft.com/office/officeart/2005/8/layout/radial6"/>
    <dgm:cxn modelId="{D36C9876-4C50-4861-99E3-15928FD46BF4}" srcId="{BF39AA3F-CD07-455A-803E-61A0F02B6A43}" destId="{B115058E-75C1-4029-9751-7D04464C52DB}" srcOrd="0" destOrd="0" parTransId="{95BBA836-6605-434A-BE29-B21305C3787E}" sibTransId="{F73F6FE5-23EE-445E-A3A4-E8FAFE129497}"/>
    <dgm:cxn modelId="{1B6FEC77-6AE8-4508-AA35-FD8C24B57BF2}" srcId="{B115058E-75C1-4029-9751-7D04464C52DB}" destId="{5DD7DC8E-781F-4257-BF4A-CCB5B66A807A}" srcOrd="0" destOrd="0" parTransId="{3F1F1C11-9936-4B3F-A5D1-2530D0A287DB}" sibTransId="{5A6B2298-A0AC-469B-9637-37AB0A3C2BA4}"/>
    <dgm:cxn modelId="{119C735A-826F-4BF2-B8F2-57E787954840}" srcId="{B115058E-75C1-4029-9751-7D04464C52DB}" destId="{EF8D011F-7AE6-4996-85FD-44A9745A5147}" srcOrd="3" destOrd="0" parTransId="{54AA0D01-A860-4FB4-85A1-BDA48F257ED9}" sibTransId="{4CB5D810-36ED-45EE-873B-98E99D47DADB}"/>
    <dgm:cxn modelId="{9462C382-89A7-43C7-900A-8C9E4130E858}" type="presOf" srcId="{703B2AA7-61F8-4F22-BE88-61FA6BBE5EA2}" destId="{FCA71EB9-3B31-44F6-AA33-B383846380F7}" srcOrd="0" destOrd="0" presId="urn:microsoft.com/office/officeart/2005/8/layout/radial6"/>
    <dgm:cxn modelId="{3057B987-C081-4777-950B-4AF6627CFD05}" type="presOf" srcId="{0B694143-CE34-4B5B-946C-27AE5863C8D5}" destId="{EB5B0656-6D74-450B-9532-30C0BC8806E9}" srcOrd="0" destOrd="0" presId="urn:microsoft.com/office/officeart/2005/8/layout/radial6"/>
    <dgm:cxn modelId="{5C7CFB8F-8C59-4507-A11F-A136BE383565}" srcId="{B115058E-75C1-4029-9751-7D04464C52DB}" destId="{EE8EF804-A4A0-4600-BF07-5A837FCAB2D7}" srcOrd="4" destOrd="0" parTransId="{6716E833-5EBA-4540-A9C4-8CF37AD718D0}" sibTransId="{AB2F4B88-937D-4B91-93BC-98920CF7EFD2}"/>
    <dgm:cxn modelId="{586E5CAD-39AD-4AD0-9439-74D8EFF77A9A}" type="presOf" srcId="{B9CA3D4F-5132-4A72-92D3-7B463ABDD15D}" destId="{3F2BF0D0-4DF9-41E8-A732-798416DFD26D}" srcOrd="0" destOrd="0" presId="urn:microsoft.com/office/officeart/2005/8/layout/radial6"/>
    <dgm:cxn modelId="{5D55C4C5-717B-407B-B56D-DC72834A5699}" type="presOf" srcId="{B115058E-75C1-4029-9751-7D04464C52DB}" destId="{5F065EFF-FFC8-4EE8-AADE-1558A6651E64}" srcOrd="0" destOrd="0" presId="urn:microsoft.com/office/officeart/2005/8/layout/radial6"/>
    <dgm:cxn modelId="{4AADE2F4-0B09-4DBD-A387-EAB81EB01D81}" type="presOf" srcId="{5A6B2298-A0AC-469B-9637-37AB0A3C2BA4}" destId="{BC3DA89A-CAA0-47F3-8939-E423E23115EF}" srcOrd="0" destOrd="0" presId="urn:microsoft.com/office/officeart/2005/8/layout/radial6"/>
    <dgm:cxn modelId="{EE4896FB-BE91-4153-8442-27D5E2D97CEB}" type="presOf" srcId="{BF39AA3F-CD07-455A-803E-61A0F02B6A43}" destId="{E4430E56-731B-4691-A9E5-C9C051B86FC3}" srcOrd="0" destOrd="0" presId="urn:microsoft.com/office/officeart/2005/8/layout/radial6"/>
    <dgm:cxn modelId="{A56502FC-D872-4135-A689-FE6F32A2E970}" srcId="{B115058E-75C1-4029-9751-7D04464C52DB}" destId="{0B694143-CE34-4B5B-946C-27AE5863C8D5}" srcOrd="2" destOrd="0" parTransId="{D162C94D-DCE5-4816-9CD5-F2CDAA50C4BF}" sibTransId="{703B2AA7-61F8-4F22-BE88-61FA6BBE5EA2}"/>
    <dgm:cxn modelId="{E4F93A1F-CF35-4D6D-93B6-EEFC34A518AB}" type="presParOf" srcId="{E4430E56-731B-4691-A9E5-C9C051B86FC3}" destId="{5F065EFF-FFC8-4EE8-AADE-1558A6651E64}" srcOrd="0" destOrd="0" presId="urn:microsoft.com/office/officeart/2005/8/layout/radial6"/>
    <dgm:cxn modelId="{46149D93-A0DC-467F-9922-6335B81F9823}" type="presParOf" srcId="{E4430E56-731B-4691-A9E5-C9C051B86FC3}" destId="{2C96524C-9236-47F0-A232-A23749AE6F6E}" srcOrd="1" destOrd="0" presId="urn:microsoft.com/office/officeart/2005/8/layout/radial6"/>
    <dgm:cxn modelId="{B5A3797C-366F-4B1E-A0C2-19A5DB480830}" type="presParOf" srcId="{E4430E56-731B-4691-A9E5-C9C051B86FC3}" destId="{9A42C27C-BF62-422F-AAAC-D4C7C920239A}" srcOrd="2" destOrd="0" presId="urn:microsoft.com/office/officeart/2005/8/layout/radial6"/>
    <dgm:cxn modelId="{FA6702DE-5701-438E-9568-FB911991C670}" type="presParOf" srcId="{E4430E56-731B-4691-A9E5-C9C051B86FC3}" destId="{BC3DA89A-CAA0-47F3-8939-E423E23115EF}" srcOrd="3" destOrd="0" presId="urn:microsoft.com/office/officeart/2005/8/layout/radial6"/>
    <dgm:cxn modelId="{AD725CC7-1709-410A-B6BF-7E346A19E950}" type="presParOf" srcId="{E4430E56-731B-4691-A9E5-C9C051B86FC3}" destId="{A179C512-1F13-4677-AF74-4A8828DDBF7C}" srcOrd="4" destOrd="0" presId="urn:microsoft.com/office/officeart/2005/8/layout/radial6"/>
    <dgm:cxn modelId="{EECB516A-E994-4984-8823-B40680D294D7}" type="presParOf" srcId="{E4430E56-731B-4691-A9E5-C9C051B86FC3}" destId="{CC20F3E6-AC89-4C91-BFC7-54B4AC326FF7}" srcOrd="5" destOrd="0" presId="urn:microsoft.com/office/officeart/2005/8/layout/radial6"/>
    <dgm:cxn modelId="{17F6B006-1390-4274-BD60-9D836EA84F46}" type="presParOf" srcId="{E4430E56-731B-4691-A9E5-C9C051B86FC3}" destId="{996FAE7B-B3C3-4F4F-BD48-F74CFBB5BF6C}" srcOrd="6" destOrd="0" presId="urn:microsoft.com/office/officeart/2005/8/layout/radial6"/>
    <dgm:cxn modelId="{A9845CBD-B210-445D-9259-6396ADBA5074}" type="presParOf" srcId="{E4430E56-731B-4691-A9E5-C9C051B86FC3}" destId="{EB5B0656-6D74-450B-9532-30C0BC8806E9}" srcOrd="7" destOrd="0" presId="urn:microsoft.com/office/officeart/2005/8/layout/radial6"/>
    <dgm:cxn modelId="{382B55BC-74F6-47C3-8643-E81DB93A10E3}" type="presParOf" srcId="{E4430E56-731B-4691-A9E5-C9C051B86FC3}" destId="{CD8CABDE-A797-4657-ABCF-025C8035F291}" srcOrd="8" destOrd="0" presId="urn:microsoft.com/office/officeart/2005/8/layout/radial6"/>
    <dgm:cxn modelId="{6C22AD95-F471-41EA-A833-08F06699AEAA}" type="presParOf" srcId="{E4430E56-731B-4691-A9E5-C9C051B86FC3}" destId="{FCA71EB9-3B31-44F6-AA33-B383846380F7}" srcOrd="9" destOrd="0" presId="urn:microsoft.com/office/officeart/2005/8/layout/radial6"/>
    <dgm:cxn modelId="{51521C75-4B5C-447B-9624-F1BCD79E8A2C}" type="presParOf" srcId="{E4430E56-731B-4691-A9E5-C9C051B86FC3}" destId="{12EDFE25-F523-420B-8C16-2DEBA30E7DBD}" srcOrd="10" destOrd="0" presId="urn:microsoft.com/office/officeart/2005/8/layout/radial6"/>
    <dgm:cxn modelId="{FA5B1082-4208-4CF0-BCB2-EF6EF422BCA4}" type="presParOf" srcId="{E4430E56-731B-4691-A9E5-C9C051B86FC3}" destId="{AB6FB9A5-EF69-44B7-872A-2060C9E1E9B0}" srcOrd="11" destOrd="0" presId="urn:microsoft.com/office/officeart/2005/8/layout/radial6"/>
    <dgm:cxn modelId="{2C48A2F3-AE7B-43CA-8F42-D82AFC19E22B}" type="presParOf" srcId="{E4430E56-731B-4691-A9E5-C9C051B86FC3}" destId="{4002551B-B6D5-4A14-B1C8-378E222AAF75}" srcOrd="12" destOrd="0" presId="urn:microsoft.com/office/officeart/2005/8/layout/radial6"/>
    <dgm:cxn modelId="{20D58EF6-64DC-44AA-AC0C-70F14A0721ED}" type="presParOf" srcId="{E4430E56-731B-4691-A9E5-C9C051B86FC3}" destId="{AF933EAB-970A-4077-81E0-BCA334F8D96C}" srcOrd="13" destOrd="0" presId="urn:microsoft.com/office/officeart/2005/8/layout/radial6"/>
    <dgm:cxn modelId="{47CC79A3-3CBE-4C46-995D-D3642807220F}" type="presParOf" srcId="{E4430E56-731B-4691-A9E5-C9C051B86FC3}" destId="{F589C4EC-B244-4856-8659-E917BEB94FFE}" srcOrd="14" destOrd="0" presId="urn:microsoft.com/office/officeart/2005/8/layout/radial6"/>
    <dgm:cxn modelId="{E89638C0-9F8D-4690-A55C-1BC52B8F30CE}" type="presParOf" srcId="{E4430E56-731B-4691-A9E5-C9C051B86FC3}" destId="{2C1B28E2-4D0C-410F-B8F1-98D8B07C679D}" srcOrd="15" destOrd="0" presId="urn:microsoft.com/office/officeart/2005/8/layout/radial6"/>
    <dgm:cxn modelId="{5B35D56E-F559-4F67-857D-AD73F7C669A2}" type="presParOf" srcId="{E4430E56-731B-4691-A9E5-C9C051B86FC3}" destId="{2E2A80B0-EA68-4E0A-A173-74251A76E69E}" srcOrd="16" destOrd="0" presId="urn:microsoft.com/office/officeart/2005/8/layout/radial6"/>
    <dgm:cxn modelId="{98146869-00D4-418C-AFD1-22D03DE9E7B1}" type="presParOf" srcId="{E4430E56-731B-4691-A9E5-C9C051B86FC3}" destId="{03E766D1-6E69-4EA5-9374-CFC1E52EE387}" srcOrd="17" destOrd="0" presId="urn:microsoft.com/office/officeart/2005/8/layout/radial6"/>
    <dgm:cxn modelId="{91F1990D-5DB3-4364-8656-C456547EA023}" type="presParOf" srcId="{E4430E56-731B-4691-A9E5-C9C051B86FC3}" destId="{3F2BF0D0-4DF9-41E8-A732-798416DFD26D}"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E1A279-9408-4E72-826C-74D5BBFFAB21}" type="doc">
      <dgm:prSet loTypeId="urn:microsoft.com/office/officeart/2008/layout/RadialCluster" loCatId="relationship" qsTypeId="urn:microsoft.com/office/officeart/2005/8/quickstyle/simple4" qsCatId="simple" csTypeId="urn:microsoft.com/office/officeart/2005/8/colors/accent6_4" csCatId="accent6" phldr="1"/>
      <dgm:spPr/>
      <dgm:t>
        <a:bodyPr/>
        <a:lstStyle/>
        <a:p>
          <a:endParaRPr lang="en-GB"/>
        </a:p>
      </dgm:t>
    </dgm:pt>
    <dgm:pt modelId="{22564CBD-0556-43E2-9938-66CA301B8B94}">
      <dgm:prSet phldrT="[Text]"/>
      <dgm:spPr/>
      <dgm:t>
        <a:bodyPr/>
        <a:lstStyle/>
        <a:p>
          <a:r>
            <a:rPr lang="en-GB" b="1" dirty="0"/>
            <a:t>Revised 7 Quality Management Principles</a:t>
          </a:r>
        </a:p>
      </dgm:t>
    </dgm:pt>
    <dgm:pt modelId="{6DC564B4-0FCF-4073-A10D-410CFC83F436}" type="parTrans" cxnId="{4285327A-806C-4F42-9EA6-FD6AB97BB9DC}">
      <dgm:prSet/>
      <dgm:spPr/>
      <dgm:t>
        <a:bodyPr/>
        <a:lstStyle/>
        <a:p>
          <a:endParaRPr lang="en-GB"/>
        </a:p>
      </dgm:t>
    </dgm:pt>
    <dgm:pt modelId="{E0E108D6-95FA-4636-A1BE-40AB816DE180}" type="sibTrans" cxnId="{4285327A-806C-4F42-9EA6-FD6AB97BB9DC}">
      <dgm:prSet/>
      <dgm:spPr/>
      <dgm:t>
        <a:bodyPr/>
        <a:lstStyle/>
        <a:p>
          <a:endParaRPr lang="en-GB"/>
        </a:p>
      </dgm:t>
    </dgm:pt>
    <dgm:pt modelId="{031569CA-BB81-4A10-A231-9D8EDC404E30}">
      <dgm:prSet phldrT="[Text]" custT="1"/>
      <dgm:spPr/>
      <dgm:t>
        <a:bodyPr/>
        <a:lstStyle/>
        <a:p>
          <a:r>
            <a:rPr lang="en-GB" sz="1600" dirty="0"/>
            <a:t>Customer Focus</a:t>
          </a:r>
        </a:p>
      </dgm:t>
    </dgm:pt>
    <dgm:pt modelId="{AE561740-81E5-4C44-A6EB-B994DCB07C44}" type="parTrans" cxnId="{C3D557A5-336E-460C-9418-8C40216BA504}">
      <dgm:prSet/>
      <dgm:spPr/>
      <dgm:t>
        <a:bodyPr/>
        <a:lstStyle/>
        <a:p>
          <a:endParaRPr lang="en-GB"/>
        </a:p>
      </dgm:t>
    </dgm:pt>
    <dgm:pt modelId="{6BCDCF13-8F79-4F60-A656-F8871BD7198C}" type="sibTrans" cxnId="{C3D557A5-336E-460C-9418-8C40216BA504}">
      <dgm:prSet/>
      <dgm:spPr/>
      <dgm:t>
        <a:bodyPr/>
        <a:lstStyle/>
        <a:p>
          <a:endParaRPr lang="en-GB"/>
        </a:p>
      </dgm:t>
    </dgm:pt>
    <dgm:pt modelId="{D637EE6B-95E4-411C-9584-97A0D0F267AB}">
      <dgm:prSet phldrT="[Text]" custT="1"/>
      <dgm:spPr/>
      <dgm:t>
        <a:bodyPr/>
        <a:lstStyle/>
        <a:p>
          <a:r>
            <a:rPr lang="en-GB" sz="1600" dirty="0"/>
            <a:t>Leadership</a:t>
          </a:r>
        </a:p>
      </dgm:t>
    </dgm:pt>
    <dgm:pt modelId="{9E2309E5-CCAD-458B-9DF8-F256B2B6358E}" type="parTrans" cxnId="{65AF9D85-763E-4995-B3A2-6099A8B71013}">
      <dgm:prSet/>
      <dgm:spPr/>
      <dgm:t>
        <a:bodyPr/>
        <a:lstStyle/>
        <a:p>
          <a:endParaRPr lang="en-GB"/>
        </a:p>
      </dgm:t>
    </dgm:pt>
    <dgm:pt modelId="{991CC334-DA90-4624-89C6-CB73BCF6C6FB}" type="sibTrans" cxnId="{65AF9D85-763E-4995-B3A2-6099A8B71013}">
      <dgm:prSet/>
      <dgm:spPr/>
      <dgm:t>
        <a:bodyPr/>
        <a:lstStyle/>
        <a:p>
          <a:endParaRPr lang="en-GB"/>
        </a:p>
      </dgm:t>
    </dgm:pt>
    <dgm:pt modelId="{7C9DAB3C-3CF1-4977-88F4-025F372EDD09}">
      <dgm:prSet phldrT="[Text]" custT="1"/>
      <dgm:spPr/>
      <dgm:t>
        <a:bodyPr/>
        <a:lstStyle/>
        <a:p>
          <a:r>
            <a:rPr lang="en-GB" sz="1600" dirty="0"/>
            <a:t>Improvement</a:t>
          </a:r>
          <a:endParaRPr lang="en-GB" sz="1700" dirty="0"/>
        </a:p>
      </dgm:t>
    </dgm:pt>
    <dgm:pt modelId="{5D02C406-5B19-4C5C-A491-5E6060F6E108}" type="parTrans" cxnId="{27448287-60CE-4323-9B20-82BA57F65DC1}">
      <dgm:prSet/>
      <dgm:spPr/>
      <dgm:t>
        <a:bodyPr/>
        <a:lstStyle/>
        <a:p>
          <a:endParaRPr lang="en-GB"/>
        </a:p>
      </dgm:t>
    </dgm:pt>
    <dgm:pt modelId="{DEF2C224-B9F5-470E-9C81-5894D792CF5C}" type="sibTrans" cxnId="{27448287-60CE-4323-9B20-82BA57F65DC1}">
      <dgm:prSet/>
      <dgm:spPr/>
      <dgm:t>
        <a:bodyPr/>
        <a:lstStyle/>
        <a:p>
          <a:endParaRPr lang="en-GB"/>
        </a:p>
      </dgm:t>
    </dgm:pt>
    <dgm:pt modelId="{E0698A52-DB1B-4201-BA02-392400DDABFA}">
      <dgm:prSet phldrT="[Text]"/>
      <dgm:spPr/>
      <dgm:t>
        <a:bodyPr/>
        <a:lstStyle/>
        <a:p>
          <a:r>
            <a:rPr lang="en-GB" dirty="0"/>
            <a:t>Engagement of People</a:t>
          </a:r>
        </a:p>
      </dgm:t>
    </dgm:pt>
    <dgm:pt modelId="{CE0472F3-F4F4-4D61-A792-BDE9C012D910}" type="parTrans" cxnId="{3978175C-2D74-462D-84B6-ADEC69FD8220}">
      <dgm:prSet/>
      <dgm:spPr/>
      <dgm:t>
        <a:bodyPr/>
        <a:lstStyle/>
        <a:p>
          <a:endParaRPr lang="en-GB"/>
        </a:p>
      </dgm:t>
    </dgm:pt>
    <dgm:pt modelId="{C87F4B12-D2CA-42A5-98D1-4783FE470535}" type="sibTrans" cxnId="{3978175C-2D74-462D-84B6-ADEC69FD8220}">
      <dgm:prSet/>
      <dgm:spPr/>
      <dgm:t>
        <a:bodyPr/>
        <a:lstStyle/>
        <a:p>
          <a:endParaRPr lang="en-GB"/>
        </a:p>
      </dgm:t>
    </dgm:pt>
    <dgm:pt modelId="{B586A038-1B45-4603-BC1F-7D8D24A08D99}">
      <dgm:prSet phldrT="[Text]" custT="1"/>
      <dgm:spPr/>
      <dgm:t>
        <a:bodyPr/>
        <a:lstStyle/>
        <a:p>
          <a:r>
            <a:rPr lang="en-GB" sz="1600" dirty="0"/>
            <a:t>Process Approach</a:t>
          </a:r>
        </a:p>
      </dgm:t>
    </dgm:pt>
    <dgm:pt modelId="{B71E20F3-A9F7-4180-9BA8-EA87635C2695}" type="parTrans" cxnId="{68D92277-7226-44A1-BA06-8C6BC4198B10}">
      <dgm:prSet/>
      <dgm:spPr/>
      <dgm:t>
        <a:bodyPr/>
        <a:lstStyle/>
        <a:p>
          <a:endParaRPr lang="en-GB"/>
        </a:p>
      </dgm:t>
    </dgm:pt>
    <dgm:pt modelId="{9DB00D53-6DB1-4940-8765-FBF29E92F113}" type="sibTrans" cxnId="{68D92277-7226-44A1-BA06-8C6BC4198B10}">
      <dgm:prSet/>
      <dgm:spPr/>
      <dgm:t>
        <a:bodyPr/>
        <a:lstStyle/>
        <a:p>
          <a:endParaRPr lang="en-GB"/>
        </a:p>
      </dgm:t>
    </dgm:pt>
    <dgm:pt modelId="{59FD5D69-054B-491F-9B21-D6AE53B73BED}">
      <dgm:prSet phldrT="[Text]"/>
      <dgm:spPr/>
      <dgm:t>
        <a:bodyPr/>
        <a:lstStyle/>
        <a:p>
          <a:r>
            <a:rPr lang="en-GB" dirty="0"/>
            <a:t>Evidence Based Decision Making</a:t>
          </a:r>
        </a:p>
      </dgm:t>
    </dgm:pt>
    <dgm:pt modelId="{921548FE-CA03-4675-978D-40614D173591}" type="parTrans" cxnId="{09EF4771-81CB-4E62-B24D-0FEFE20BBA72}">
      <dgm:prSet/>
      <dgm:spPr/>
      <dgm:t>
        <a:bodyPr/>
        <a:lstStyle/>
        <a:p>
          <a:endParaRPr lang="en-GB"/>
        </a:p>
      </dgm:t>
    </dgm:pt>
    <dgm:pt modelId="{088EC107-8091-48C0-B4CF-651831BF6CBC}" type="sibTrans" cxnId="{09EF4771-81CB-4E62-B24D-0FEFE20BBA72}">
      <dgm:prSet/>
      <dgm:spPr/>
      <dgm:t>
        <a:bodyPr/>
        <a:lstStyle/>
        <a:p>
          <a:endParaRPr lang="en-GB"/>
        </a:p>
      </dgm:t>
    </dgm:pt>
    <dgm:pt modelId="{DAD649A7-A17B-410F-9937-CC6896A78956}">
      <dgm:prSet phldrT="[Text]" custT="1"/>
      <dgm:spPr/>
      <dgm:t>
        <a:bodyPr/>
        <a:lstStyle/>
        <a:p>
          <a:r>
            <a:rPr lang="en-GB" sz="1600" dirty="0"/>
            <a:t>Relationship Management </a:t>
          </a:r>
        </a:p>
      </dgm:t>
    </dgm:pt>
    <dgm:pt modelId="{7C1098D8-A336-4671-8818-BF9FB38A17F7}" type="parTrans" cxnId="{4021E37A-A15D-4D53-B1D8-16E4FCF6D7DB}">
      <dgm:prSet/>
      <dgm:spPr/>
      <dgm:t>
        <a:bodyPr/>
        <a:lstStyle/>
        <a:p>
          <a:endParaRPr lang="en-GB"/>
        </a:p>
      </dgm:t>
    </dgm:pt>
    <dgm:pt modelId="{DE828BC0-3E28-4748-89F8-5B1E27CD01BC}" type="sibTrans" cxnId="{4021E37A-A15D-4D53-B1D8-16E4FCF6D7DB}">
      <dgm:prSet/>
      <dgm:spPr/>
      <dgm:t>
        <a:bodyPr/>
        <a:lstStyle/>
        <a:p>
          <a:endParaRPr lang="en-GB"/>
        </a:p>
      </dgm:t>
    </dgm:pt>
    <dgm:pt modelId="{76873279-4F1A-4773-A63C-FA563D61216E}" type="pres">
      <dgm:prSet presAssocID="{C3E1A279-9408-4E72-826C-74D5BBFFAB21}" presName="Name0" presStyleCnt="0">
        <dgm:presLayoutVars>
          <dgm:chMax val="1"/>
          <dgm:chPref val="1"/>
          <dgm:dir/>
          <dgm:animOne val="branch"/>
          <dgm:animLvl val="lvl"/>
        </dgm:presLayoutVars>
      </dgm:prSet>
      <dgm:spPr/>
    </dgm:pt>
    <dgm:pt modelId="{BC6D3E8C-850B-4380-86BB-21A515F2B52E}" type="pres">
      <dgm:prSet presAssocID="{22564CBD-0556-43E2-9938-66CA301B8B94}" presName="singleCycle" presStyleCnt="0"/>
      <dgm:spPr/>
    </dgm:pt>
    <dgm:pt modelId="{7B549A54-3238-450D-81EC-C1F2127C13BE}" type="pres">
      <dgm:prSet presAssocID="{22564CBD-0556-43E2-9938-66CA301B8B94}" presName="singleCenter" presStyleLbl="node1" presStyleIdx="0" presStyleCnt="8">
        <dgm:presLayoutVars>
          <dgm:chMax val="7"/>
          <dgm:chPref val="7"/>
        </dgm:presLayoutVars>
      </dgm:prSet>
      <dgm:spPr/>
    </dgm:pt>
    <dgm:pt modelId="{099EDBD8-2367-4774-B4A7-D7FF91DA7786}" type="pres">
      <dgm:prSet presAssocID="{AE561740-81E5-4C44-A6EB-B994DCB07C44}" presName="Name56" presStyleLbl="parChTrans1D2" presStyleIdx="0" presStyleCnt="7"/>
      <dgm:spPr/>
    </dgm:pt>
    <dgm:pt modelId="{09AF84FE-11D4-4B6D-8ED7-F971CE45967E}" type="pres">
      <dgm:prSet presAssocID="{031569CA-BB81-4A10-A231-9D8EDC404E30}" presName="text0" presStyleLbl="node1" presStyleIdx="1" presStyleCnt="8" custScaleX="144162" custRadScaleRad="90760">
        <dgm:presLayoutVars>
          <dgm:bulletEnabled val="1"/>
        </dgm:presLayoutVars>
      </dgm:prSet>
      <dgm:spPr/>
    </dgm:pt>
    <dgm:pt modelId="{7A72E74D-5C59-4D2A-8587-659FCFDFF89B}" type="pres">
      <dgm:prSet presAssocID="{9E2309E5-CCAD-458B-9DF8-F256B2B6358E}" presName="Name56" presStyleLbl="parChTrans1D2" presStyleIdx="1" presStyleCnt="7"/>
      <dgm:spPr/>
    </dgm:pt>
    <dgm:pt modelId="{F26F7A5B-374A-4B72-872E-5319B90EFBC5}" type="pres">
      <dgm:prSet presAssocID="{D637EE6B-95E4-411C-9584-97A0D0F267AB}" presName="text0" presStyleLbl="node1" presStyleIdx="2" presStyleCnt="8" custScaleX="142008" custRadScaleRad="105108" custRadScaleInc="22293">
        <dgm:presLayoutVars>
          <dgm:bulletEnabled val="1"/>
        </dgm:presLayoutVars>
      </dgm:prSet>
      <dgm:spPr/>
    </dgm:pt>
    <dgm:pt modelId="{85AC3A65-A2CD-4BBF-A3EF-65DDEE45ABBC}" type="pres">
      <dgm:prSet presAssocID="{CE0472F3-F4F4-4D61-A792-BDE9C012D910}" presName="Name56" presStyleLbl="parChTrans1D2" presStyleIdx="2" presStyleCnt="7"/>
      <dgm:spPr/>
    </dgm:pt>
    <dgm:pt modelId="{485BE3C6-5903-4AC8-8117-07642F8A404E}" type="pres">
      <dgm:prSet presAssocID="{E0698A52-DB1B-4201-BA02-392400DDABFA}" presName="text0" presStyleLbl="node1" presStyleIdx="3" presStyleCnt="8" custScaleX="139757">
        <dgm:presLayoutVars>
          <dgm:bulletEnabled val="1"/>
        </dgm:presLayoutVars>
      </dgm:prSet>
      <dgm:spPr/>
    </dgm:pt>
    <dgm:pt modelId="{E31E33D4-4F40-4288-80C1-EED0387E0FD4}" type="pres">
      <dgm:prSet presAssocID="{B71E20F3-A9F7-4180-9BA8-EA87635C2695}" presName="Name56" presStyleLbl="parChTrans1D2" presStyleIdx="3" presStyleCnt="7"/>
      <dgm:spPr/>
    </dgm:pt>
    <dgm:pt modelId="{92FF2D58-E71E-4D95-B41F-F803FF1D0D89}" type="pres">
      <dgm:prSet presAssocID="{B586A038-1B45-4603-BC1F-7D8D24A08D99}" presName="text0" presStyleLbl="node1" presStyleIdx="4" presStyleCnt="8" custScaleX="140098" custRadScaleRad="99144" custRadScaleInc="-13289">
        <dgm:presLayoutVars>
          <dgm:bulletEnabled val="1"/>
        </dgm:presLayoutVars>
      </dgm:prSet>
      <dgm:spPr/>
    </dgm:pt>
    <dgm:pt modelId="{F1415878-2C0F-4ECE-A17B-180021EDB6FA}" type="pres">
      <dgm:prSet presAssocID="{5D02C406-5B19-4C5C-A491-5E6060F6E108}" presName="Name56" presStyleLbl="parChTrans1D2" presStyleIdx="4" presStyleCnt="7"/>
      <dgm:spPr/>
    </dgm:pt>
    <dgm:pt modelId="{C40940F3-2C74-4EB3-8EE7-556A9E220AEC}" type="pres">
      <dgm:prSet presAssocID="{7C9DAB3C-3CF1-4977-88F4-025F372EDD09}" presName="text0" presStyleLbl="node1" presStyleIdx="5" presStyleCnt="8" custScaleX="149756" custRadScaleRad="99723" custRadScaleInc="15587">
        <dgm:presLayoutVars>
          <dgm:bulletEnabled val="1"/>
        </dgm:presLayoutVars>
      </dgm:prSet>
      <dgm:spPr/>
    </dgm:pt>
    <dgm:pt modelId="{4918EEEC-9DB3-4057-B5E8-FB0CED5192C1}" type="pres">
      <dgm:prSet presAssocID="{921548FE-CA03-4675-978D-40614D173591}" presName="Name56" presStyleLbl="parChTrans1D2" presStyleIdx="5" presStyleCnt="7"/>
      <dgm:spPr/>
    </dgm:pt>
    <dgm:pt modelId="{CEB03562-5106-47E0-ADDA-B2BF815F8396}" type="pres">
      <dgm:prSet presAssocID="{59FD5D69-054B-491F-9B21-D6AE53B73BED}" presName="text0" presStyleLbl="node1" presStyleIdx="6" presStyleCnt="8" custScaleX="144298">
        <dgm:presLayoutVars>
          <dgm:bulletEnabled val="1"/>
        </dgm:presLayoutVars>
      </dgm:prSet>
      <dgm:spPr/>
    </dgm:pt>
    <dgm:pt modelId="{5DCF32DC-0DEC-4CB8-A35F-EEE13324F385}" type="pres">
      <dgm:prSet presAssocID="{7C1098D8-A336-4671-8818-BF9FB38A17F7}" presName="Name56" presStyleLbl="parChTrans1D2" presStyleIdx="6" presStyleCnt="7"/>
      <dgm:spPr/>
    </dgm:pt>
    <dgm:pt modelId="{1E6E8ADC-6BE9-4490-9935-6D48FF5C5674}" type="pres">
      <dgm:prSet presAssocID="{DAD649A7-A17B-410F-9937-CC6896A78956}" presName="text0" presStyleLbl="node1" presStyleIdx="7" presStyleCnt="8" custScaleX="140433" custRadScaleRad="103793" custRadScaleInc="-29034">
        <dgm:presLayoutVars>
          <dgm:bulletEnabled val="1"/>
        </dgm:presLayoutVars>
      </dgm:prSet>
      <dgm:spPr/>
    </dgm:pt>
  </dgm:ptLst>
  <dgm:cxnLst>
    <dgm:cxn modelId="{2E643409-D20A-4C59-9C55-862A73A895B0}" type="presOf" srcId="{9E2309E5-CCAD-458B-9DF8-F256B2B6358E}" destId="{7A72E74D-5C59-4D2A-8587-659FCFDFF89B}" srcOrd="0" destOrd="0" presId="urn:microsoft.com/office/officeart/2008/layout/RadialCluster"/>
    <dgm:cxn modelId="{FD984C37-9183-47CD-A6D5-2E29B8FC66C1}" type="presOf" srcId="{CE0472F3-F4F4-4D61-A792-BDE9C012D910}" destId="{85AC3A65-A2CD-4BBF-A3EF-65DDEE45ABBC}" srcOrd="0" destOrd="0" presId="urn:microsoft.com/office/officeart/2008/layout/RadialCluster"/>
    <dgm:cxn modelId="{1B29DF5B-55B1-440E-B9EA-2874E1A9E815}" type="presOf" srcId="{031569CA-BB81-4A10-A231-9D8EDC404E30}" destId="{09AF84FE-11D4-4B6D-8ED7-F971CE45967E}" srcOrd="0" destOrd="0" presId="urn:microsoft.com/office/officeart/2008/layout/RadialCluster"/>
    <dgm:cxn modelId="{3978175C-2D74-462D-84B6-ADEC69FD8220}" srcId="{22564CBD-0556-43E2-9938-66CA301B8B94}" destId="{E0698A52-DB1B-4201-BA02-392400DDABFA}" srcOrd="2" destOrd="0" parTransId="{CE0472F3-F4F4-4D61-A792-BDE9C012D910}" sibTransId="{C87F4B12-D2CA-42A5-98D1-4783FE470535}"/>
    <dgm:cxn modelId="{28B3CC46-38E5-47EF-9C10-0BCD717BC00A}" type="presOf" srcId="{B586A038-1B45-4603-BC1F-7D8D24A08D99}" destId="{92FF2D58-E71E-4D95-B41F-F803FF1D0D89}" srcOrd="0" destOrd="0" presId="urn:microsoft.com/office/officeart/2008/layout/RadialCluster"/>
    <dgm:cxn modelId="{93B3156F-3AA9-4038-B73E-E027EEF34BD6}" type="presOf" srcId="{E0698A52-DB1B-4201-BA02-392400DDABFA}" destId="{485BE3C6-5903-4AC8-8117-07642F8A404E}" srcOrd="0" destOrd="0" presId="urn:microsoft.com/office/officeart/2008/layout/RadialCluster"/>
    <dgm:cxn modelId="{FA842451-6F23-4FFB-B9A0-C2ADF4B3C6D0}" type="presOf" srcId="{AE561740-81E5-4C44-A6EB-B994DCB07C44}" destId="{099EDBD8-2367-4774-B4A7-D7FF91DA7786}" srcOrd="0" destOrd="0" presId="urn:microsoft.com/office/officeart/2008/layout/RadialCluster"/>
    <dgm:cxn modelId="{09EF4771-81CB-4E62-B24D-0FEFE20BBA72}" srcId="{22564CBD-0556-43E2-9938-66CA301B8B94}" destId="{59FD5D69-054B-491F-9B21-D6AE53B73BED}" srcOrd="5" destOrd="0" parTransId="{921548FE-CA03-4675-978D-40614D173591}" sibTransId="{088EC107-8091-48C0-B4CF-651831BF6CBC}"/>
    <dgm:cxn modelId="{89EC6B53-AD61-44C7-B41B-095CBB9AF697}" type="presOf" srcId="{59FD5D69-054B-491F-9B21-D6AE53B73BED}" destId="{CEB03562-5106-47E0-ADDA-B2BF815F8396}" srcOrd="0" destOrd="0" presId="urn:microsoft.com/office/officeart/2008/layout/RadialCluster"/>
    <dgm:cxn modelId="{68D92277-7226-44A1-BA06-8C6BC4198B10}" srcId="{22564CBD-0556-43E2-9938-66CA301B8B94}" destId="{B586A038-1B45-4603-BC1F-7D8D24A08D99}" srcOrd="3" destOrd="0" parTransId="{B71E20F3-A9F7-4180-9BA8-EA87635C2695}" sibTransId="{9DB00D53-6DB1-4940-8765-FBF29E92F113}"/>
    <dgm:cxn modelId="{4285327A-806C-4F42-9EA6-FD6AB97BB9DC}" srcId="{C3E1A279-9408-4E72-826C-74D5BBFFAB21}" destId="{22564CBD-0556-43E2-9938-66CA301B8B94}" srcOrd="0" destOrd="0" parTransId="{6DC564B4-0FCF-4073-A10D-410CFC83F436}" sibTransId="{E0E108D6-95FA-4636-A1BE-40AB816DE180}"/>
    <dgm:cxn modelId="{4021E37A-A15D-4D53-B1D8-16E4FCF6D7DB}" srcId="{22564CBD-0556-43E2-9938-66CA301B8B94}" destId="{DAD649A7-A17B-410F-9937-CC6896A78956}" srcOrd="6" destOrd="0" parTransId="{7C1098D8-A336-4671-8818-BF9FB38A17F7}" sibTransId="{DE828BC0-3E28-4748-89F8-5B1E27CD01BC}"/>
    <dgm:cxn modelId="{4E5DFB83-C4FC-49CF-BA9E-2B05560B3EA3}" type="presOf" srcId="{921548FE-CA03-4675-978D-40614D173591}" destId="{4918EEEC-9DB3-4057-B5E8-FB0CED5192C1}" srcOrd="0" destOrd="0" presId="urn:microsoft.com/office/officeart/2008/layout/RadialCluster"/>
    <dgm:cxn modelId="{65AF9D85-763E-4995-B3A2-6099A8B71013}" srcId="{22564CBD-0556-43E2-9938-66CA301B8B94}" destId="{D637EE6B-95E4-411C-9584-97A0D0F267AB}" srcOrd="1" destOrd="0" parTransId="{9E2309E5-CCAD-458B-9DF8-F256B2B6358E}" sibTransId="{991CC334-DA90-4624-89C6-CB73BCF6C6FB}"/>
    <dgm:cxn modelId="{27448287-60CE-4323-9B20-82BA57F65DC1}" srcId="{22564CBD-0556-43E2-9938-66CA301B8B94}" destId="{7C9DAB3C-3CF1-4977-88F4-025F372EDD09}" srcOrd="4" destOrd="0" parTransId="{5D02C406-5B19-4C5C-A491-5E6060F6E108}" sibTransId="{DEF2C224-B9F5-470E-9C81-5894D792CF5C}"/>
    <dgm:cxn modelId="{02EC4992-0037-4437-9B98-935C29C8306F}" type="presOf" srcId="{B71E20F3-A9F7-4180-9BA8-EA87635C2695}" destId="{E31E33D4-4F40-4288-80C1-EED0387E0FD4}" srcOrd="0" destOrd="0" presId="urn:microsoft.com/office/officeart/2008/layout/RadialCluster"/>
    <dgm:cxn modelId="{F2A50096-2CA4-4298-B247-0581AEB14E2D}" type="presOf" srcId="{D637EE6B-95E4-411C-9584-97A0D0F267AB}" destId="{F26F7A5B-374A-4B72-872E-5319B90EFBC5}" srcOrd="0" destOrd="0" presId="urn:microsoft.com/office/officeart/2008/layout/RadialCluster"/>
    <dgm:cxn modelId="{C3D557A5-336E-460C-9418-8C40216BA504}" srcId="{22564CBD-0556-43E2-9938-66CA301B8B94}" destId="{031569CA-BB81-4A10-A231-9D8EDC404E30}" srcOrd="0" destOrd="0" parTransId="{AE561740-81E5-4C44-A6EB-B994DCB07C44}" sibTransId="{6BCDCF13-8F79-4F60-A656-F8871BD7198C}"/>
    <dgm:cxn modelId="{951FA0AE-5482-4507-BDA5-D3B94D234681}" type="presOf" srcId="{7C9DAB3C-3CF1-4977-88F4-025F372EDD09}" destId="{C40940F3-2C74-4EB3-8EE7-556A9E220AEC}" srcOrd="0" destOrd="0" presId="urn:microsoft.com/office/officeart/2008/layout/RadialCluster"/>
    <dgm:cxn modelId="{6D6F42BB-03B8-4C79-BA5E-DE4A6D3DE237}" type="presOf" srcId="{5D02C406-5B19-4C5C-A491-5E6060F6E108}" destId="{F1415878-2C0F-4ECE-A17B-180021EDB6FA}" srcOrd="0" destOrd="0" presId="urn:microsoft.com/office/officeart/2008/layout/RadialCluster"/>
    <dgm:cxn modelId="{724D56D5-278F-43E4-9ABB-F2C66A35B147}" type="presOf" srcId="{C3E1A279-9408-4E72-826C-74D5BBFFAB21}" destId="{76873279-4F1A-4773-A63C-FA563D61216E}" srcOrd="0" destOrd="0" presId="urn:microsoft.com/office/officeart/2008/layout/RadialCluster"/>
    <dgm:cxn modelId="{C72908DC-B501-4EF3-ABB3-FDA29D4A6517}" type="presOf" srcId="{22564CBD-0556-43E2-9938-66CA301B8B94}" destId="{7B549A54-3238-450D-81EC-C1F2127C13BE}" srcOrd="0" destOrd="0" presId="urn:microsoft.com/office/officeart/2008/layout/RadialCluster"/>
    <dgm:cxn modelId="{0A8501F0-3193-4361-B07A-C6E255A9253C}" type="presOf" srcId="{7C1098D8-A336-4671-8818-BF9FB38A17F7}" destId="{5DCF32DC-0DEC-4CB8-A35F-EEE13324F385}" srcOrd="0" destOrd="0" presId="urn:microsoft.com/office/officeart/2008/layout/RadialCluster"/>
    <dgm:cxn modelId="{A63B97F7-70A9-40A3-AB14-DE5F8CD7B9D5}" type="presOf" srcId="{DAD649A7-A17B-410F-9937-CC6896A78956}" destId="{1E6E8ADC-6BE9-4490-9935-6D48FF5C5674}" srcOrd="0" destOrd="0" presId="urn:microsoft.com/office/officeart/2008/layout/RadialCluster"/>
    <dgm:cxn modelId="{93C0A8EE-FF00-4D01-A1A3-BD40F00D102F}" type="presParOf" srcId="{76873279-4F1A-4773-A63C-FA563D61216E}" destId="{BC6D3E8C-850B-4380-86BB-21A515F2B52E}" srcOrd="0" destOrd="0" presId="urn:microsoft.com/office/officeart/2008/layout/RadialCluster"/>
    <dgm:cxn modelId="{455759B3-3051-4857-9153-5C9CDE22C56C}" type="presParOf" srcId="{BC6D3E8C-850B-4380-86BB-21A515F2B52E}" destId="{7B549A54-3238-450D-81EC-C1F2127C13BE}" srcOrd="0" destOrd="0" presId="urn:microsoft.com/office/officeart/2008/layout/RadialCluster"/>
    <dgm:cxn modelId="{5B68256F-5478-49C5-A77D-1B2B733DE131}" type="presParOf" srcId="{BC6D3E8C-850B-4380-86BB-21A515F2B52E}" destId="{099EDBD8-2367-4774-B4A7-D7FF91DA7786}" srcOrd="1" destOrd="0" presId="urn:microsoft.com/office/officeart/2008/layout/RadialCluster"/>
    <dgm:cxn modelId="{0E6B72A2-8ED1-4BDE-A7BA-CF7E2958D663}" type="presParOf" srcId="{BC6D3E8C-850B-4380-86BB-21A515F2B52E}" destId="{09AF84FE-11D4-4B6D-8ED7-F971CE45967E}" srcOrd="2" destOrd="0" presId="urn:microsoft.com/office/officeart/2008/layout/RadialCluster"/>
    <dgm:cxn modelId="{059168A9-5F4E-4066-9811-8C17647466E2}" type="presParOf" srcId="{BC6D3E8C-850B-4380-86BB-21A515F2B52E}" destId="{7A72E74D-5C59-4D2A-8587-659FCFDFF89B}" srcOrd="3" destOrd="0" presId="urn:microsoft.com/office/officeart/2008/layout/RadialCluster"/>
    <dgm:cxn modelId="{B63B6308-7903-4F6E-B801-6AC950519718}" type="presParOf" srcId="{BC6D3E8C-850B-4380-86BB-21A515F2B52E}" destId="{F26F7A5B-374A-4B72-872E-5319B90EFBC5}" srcOrd="4" destOrd="0" presId="urn:microsoft.com/office/officeart/2008/layout/RadialCluster"/>
    <dgm:cxn modelId="{76D5FCAF-98BB-4023-9068-C0497055940D}" type="presParOf" srcId="{BC6D3E8C-850B-4380-86BB-21A515F2B52E}" destId="{85AC3A65-A2CD-4BBF-A3EF-65DDEE45ABBC}" srcOrd="5" destOrd="0" presId="urn:microsoft.com/office/officeart/2008/layout/RadialCluster"/>
    <dgm:cxn modelId="{74A95705-E1D3-4054-A181-B9E392916AD1}" type="presParOf" srcId="{BC6D3E8C-850B-4380-86BB-21A515F2B52E}" destId="{485BE3C6-5903-4AC8-8117-07642F8A404E}" srcOrd="6" destOrd="0" presId="urn:microsoft.com/office/officeart/2008/layout/RadialCluster"/>
    <dgm:cxn modelId="{86045029-3975-43C3-A88C-4F2ED82DE2A3}" type="presParOf" srcId="{BC6D3E8C-850B-4380-86BB-21A515F2B52E}" destId="{E31E33D4-4F40-4288-80C1-EED0387E0FD4}" srcOrd="7" destOrd="0" presId="urn:microsoft.com/office/officeart/2008/layout/RadialCluster"/>
    <dgm:cxn modelId="{95FEFC26-A438-4226-9461-D1BAC333B937}" type="presParOf" srcId="{BC6D3E8C-850B-4380-86BB-21A515F2B52E}" destId="{92FF2D58-E71E-4D95-B41F-F803FF1D0D89}" srcOrd="8" destOrd="0" presId="urn:microsoft.com/office/officeart/2008/layout/RadialCluster"/>
    <dgm:cxn modelId="{999B276C-87A1-4540-84A1-1A75692C4964}" type="presParOf" srcId="{BC6D3E8C-850B-4380-86BB-21A515F2B52E}" destId="{F1415878-2C0F-4ECE-A17B-180021EDB6FA}" srcOrd="9" destOrd="0" presId="urn:microsoft.com/office/officeart/2008/layout/RadialCluster"/>
    <dgm:cxn modelId="{0C5C9878-D99A-4C43-BE39-D7343A54037D}" type="presParOf" srcId="{BC6D3E8C-850B-4380-86BB-21A515F2B52E}" destId="{C40940F3-2C74-4EB3-8EE7-556A9E220AEC}" srcOrd="10" destOrd="0" presId="urn:microsoft.com/office/officeart/2008/layout/RadialCluster"/>
    <dgm:cxn modelId="{3F49DF5B-1EEC-40F6-9AEF-B7A6B03C1DC4}" type="presParOf" srcId="{BC6D3E8C-850B-4380-86BB-21A515F2B52E}" destId="{4918EEEC-9DB3-4057-B5E8-FB0CED5192C1}" srcOrd="11" destOrd="0" presId="urn:microsoft.com/office/officeart/2008/layout/RadialCluster"/>
    <dgm:cxn modelId="{830D75F5-DC74-4CA7-A601-9575261EE866}" type="presParOf" srcId="{BC6D3E8C-850B-4380-86BB-21A515F2B52E}" destId="{CEB03562-5106-47E0-ADDA-B2BF815F8396}" srcOrd="12" destOrd="0" presId="urn:microsoft.com/office/officeart/2008/layout/RadialCluster"/>
    <dgm:cxn modelId="{A942B54B-F4D6-4657-9453-5DF862BB1742}" type="presParOf" srcId="{BC6D3E8C-850B-4380-86BB-21A515F2B52E}" destId="{5DCF32DC-0DEC-4CB8-A35F-EEE13324F385}" srcOrd="13" destOrd="0" presId="urn:microsoft.com/office/officeart/2008/layout/RadialCluster"/>
    <dgm:cxn modelId="{A7C2ED49-6AD5-40BF-8F74-451976EF6643}" type="presParOf" srcId="{BC6D3E8C-850B-4380-86BB-21A515F2B52E}" destId="{1E6E8ADC-6BE9-4490-9935-6D48FF5C5674}"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BF0D0-4DF9-41E8-A732-798416DFD26D}">
      <dsp:nvSpPr>
        <dsp:cNvPr id="0" name=""/>
        <dsp:cNvSpPr/>
      </dsp:nvSpPr>
      <dsp:spPr>
        <a:xfrm>
          <a:off x="2288246" y="762386"/>
          <a:ext cx="5216595" cy="5216595"/>
        </a:xfrm>
        <a:prstGeom prst="blockArc">
          <a:avLst>
            <a:gd name="adj1" fmla="val 12600000"/>
            <a:gd name="adj2" fmla="val 16200000"/>
            <a:gd name="adj3" fmla="val 4528"/>
          </a:avLst>
        </a:prstGeom>
        <a:solidFill>
          <a:schemeClr val="accent6">
            <a:shade val="90000"/>
            <a:hueOff val="0"/>
            <a:satOff val="-35432"/>
            <a:lumOff val="43770"/>
            <a:alphaOff val="0"/>
          </a:schemeClr>
        </a:solidFill>
        <a:ln w="9525" cap="flat" cmpd="sng" algn="ctr">
          <a:solidFill>
            <a:schemeClr val="accent6">
              <a:shade val="90000"/>
              <a:hueOff val="0"/>
              <a:satOff val="-35432"/>
              <a:lumOff val="4377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2C1B28E2-4D0C-410F-B8F1-98D8B07C679D}">
      <dsp:nvSpPr>
        <dsp:cNvPr id="0" name=""/>
        <dsp:cNvSpPr/>
      </dsp:nvSpPr>
      <dsp:spPr>
        <a:xfrm>
          <a:off x="2288246" y="762386"/>
          <a:ext cx="5216595" cy="5216595"/>
        </a:xfrm>
        <a:prstGeom prst="blockArc">
          <a:avLst>
            <a:gd name="adj1" fmla="val 9000000"/>
            <a:gd name="adj2" fmla="val 12600000"/>
            <a:gd name="adj3" fmla="val 4528"/>
          </a:avLst>
        </a:prstGeom>
        <a:solidFill>
          <a:schemeClr val="accent6">
            <a:shade val="90000"/>
            <a:hueOff val="0"/>
            <a:satOff val="-28346"/>
            <a:lumOff val="35016"/>
            <a:alphaOff val="0"/>
          </a:schemeClr>
        </a:solidFill>
        <a:ln w="9525" cap="flat" cmpd="sng" algn="ctr">
          <a:solidFill>
            <a:schemeClr val="accent6">
              <a:shade val="90000"/>
              <a:hueOff val="0"/>
              <a:satOff val="-28346"/>
              <a:lumOff val="35016"/>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4002551B-B6D5-4A14-B1C8-378E222AAF75}">
      <dsp:nvSpPr>
        <dsp:cNvPr id="0" name=""/>
        <dsp:cNvSpPr/>
      </dsp:nvSpPr>
      <dsp:spPr>
        <a:xfrm>
          <a:off x="2288246" y="762386"/>
          <a:ext cx="5216595" cy="5216595"/>
        </a:xfrm>
        <a:prstGeom prst="blockArc">
          <a:avLst>
            <a:gd name="adj1" fmla="val 5400000"/>
            <a:gd name="adj2" fmla="val 9000000"/>
            <a:gd name="adj3" fmla="val 4528"/>
          </a:avLst>
        </a:prstGeom>
        <a:solidFill>
          <a:schemeClr val="accent6">
            <a:shade val="90000"/>
            <a:hueOff val="0"/>
            <a:satOff val="-21259"/>
            <a:lumOff val="26262"/>
            <a:alphaOff val="0"/>
          </a:schemeClr>
        </a:solidFill>
        <a:ln w="9525" cap="flat" cmpd="sng" algn="ctr">
          <a:solidFill>
            <a:schemeClr val="accent6">
              <a:shade val="90000"/>
              <a:hueOff val="0"/>
              <a:satOff val="-21259"/>
              <a:lumOff val="26262"/>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FCA71EB9-3B31-44F6-AA33-B383846380F7}">
      <dsp:nvSpPr>
        <dsp:cNvPr id="0" name=""/>
        <dsp:cNvSpPr/>
      </dsp:nvSpPr>
      <dsp:spPr>
        <a:xfrm>
          <a:off x="2288246" y="762386"/>
          <a:ext cx="5216595" cy="5216595"/>
        </a:xfrm>
        <a:prstGeom prst="blockArc">
          <a:avLst>
            <a:gd name="adj1" fmla="val 1800000"/>
            <a:gd name="adj2" fmla="val 5400000"/>
            <a:gd name="adj3" fmla="val 4528"/>
          </a:avLst>
        </a:prstGeom>
        <a:solidFill>
          <a:schemeClr val="accent6">
            <a:shade val="90000"/>
            <a:hueOff val="0"/>
            <a:satOff val="-14173"/>
            <a:lumOff val="17508"/>
            <a:alphaOff val="0"/>
          </a:schemeClr>
        </a:solidFill>
        <a:ln w="9525" cap="flat" cmpd="sng" algn="ctr">
          <a:solidFill>
            <a:schemeClr val="accent6">
              <a:shade val="90000"/>
              <a:hueOff val="0"/>
              <a:satOff val="-14173"/>
              <a:lumOff val="17508"/>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996FAE7B-B3C3-4F4F-BD48-F74CFBB5BF6C}">
      <dsp:nvSpPr>
        <dsp:cNvPr id="0" name=""/>
        <dsp:cNvSpPr/>
      </dsp:nvSpPr>
      <dsp:spPr>
        <a:xfrm>
          <a:off x="2288246" y="762386"/>
          <a:ext cx="5216595" cy="5216595"/>
        </a:xfrm>
        <a:prstGeom prst="blockArc">
          <a:avLst>
            <a:gd name="adj1" fmla="val 19800000"/>
            <a:gd name="adj2" fmla="val 1800000"/>
            <a:gd name="adj3" fmla="val 4528"/>
          </a:avLst>
        </a:prstGeom>
        <a:solidFill>
          <a:schemeClr val="accent6">
            <a:shade val="90000"/>
            <a:hueOff val="0"/>
            <a:satOff val="-7086"/>
            <a:lumOff val="8754"/>
            <a:alphaOff val="0"/>
          </a:schemeClr>
        </a:solidFill>
        <a:ln w="9525" cap="flat" cmpd="sng" algn="ctr">
          <a:solidFill>
            <a:schemeClr val="accent6">
              <a:shade val="90000"/>
              <a:hueOff val="0"/>
              <a:satOff val="-7086"/>
              <a:lumOff val="8754"/>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BC3DA89A-CAA0-47F3-8939-E423E23115EF}">
      <dsp:nvSpPr>
        <dsp:cNvPr id="0" name=""/>
        <dsp:cNvSpPr/>
      </dsp:nvSpPr>
      <dsp:spPr>
        <a:xfrm>
          <a:off x="2288246" y="762386"/>
          <a:ext cx="5216595" cy="5216595"/>
        </a:xfrm>
        <a:prstGeom prst="blockArc">
          <a:avLst>
            <a:gd name="adj1" fmla="val 16200000"/>
            <a:gd name="adj2" fmla="val 19800000"/>
            <a:gd name="adj3" fmla="val 4528"/>
          </a:avLst>
        </a:prstGeom>
        <a:solidFill>
          <a:schemeClr val="accent6">
            <a:shade val="90000"/>
            <a:hueOff val="0"/>
            <a:satOff val="0"/>
            <a:lumOff val="0"/>
            <a:alphaOff val="0"/>
          </a:schemeClr>
        </a:solidFill>
        <a:ln w="9525" cap="flat" cmpd="sng" algn="ctr">
          <a:solidFill>
            <a:schemeClr val="accent6">
              <a:shade val="90000"/>
              <a:hueOff val="0"/>
              <a:satOff val="0"/>
              <a:lumOff val="0"/>
              <a:alphaOff val="0"/>
            </a:schemeClr>
          </a:solidFill>
          <a:prstDash val="solid"/>
        </a:ln>
        <a:effectLst>
          <a:outerShdw blurRad="40000" dist="23000" dir="5400000" rotWithShape="0">
            <a:srgbClr val="000000">
              <a:alpha val="35000"/>
            </a:srgbClr>
          </a:outerShdw>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5F065EFF-FFC8-4EE8-AADE-1558A6651E64}">
      <dsp:nvSpPr>
        <dsp:cNvPr id="0" name=""/>
        <dsp:cNvSpPr/>
      </dsp:nvSpPr>
      <dsp:spPr>
        <a:xfrm>
          <a:off x="3725007" y="2199147"/>
          <a:ext cx="2343072" cy="2343072"/>
        </a:xfrm>
        <a:prstGeom prst="ellipse">
          <a:avLst/>
        </a:prstGeom>
        <a:solidFill>
          <a:schemeClr val="accent6">
            <a:alpha val="8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b="1" kern="1200" dirty="0"/>
            <a:t>ISO 9001:2015</a:t>
          </a:r>
        </a:p>
      </dsp:txBody>
      <dsp:txXfrm>
        <a:off x="4068142" y="2542282"/>
        <a:ext cx="1656802" cy="1656802"/>
      </dsp:txXfrm>
    </dsp:sp>
    <dsp:sp modelId="{2C96524C-9236-47F0-A232-A23749AE6F6E}">
      <dsp:nvSpPr>
        <dsp:cNvPr id="0" name=""/>
        <dsp:cNvSpPr/>
      </dsp:nvSpPr>
      <dsp:spPr>
        <a:xfrm>
          <a:off x="4076468" y="1356"/>
          <a:ext cx="1640150" cy="1640150"/>
        </a:xfrm>
        <a:prstGeom prst="ellipse">
          <a:avLst/>
        </a:prstGeom>
        <a:solidFill>
          <a:srgbClr val="CC99FF">
            <a:alpha val="90000"/>
          </a:srgb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Quality Management principles</a:t>
          </a:r>
        </a:p>
      </dsp:txBody>
      <dsp:txXfrm>
        <a:off x="4316662" y="241550"/>
        <a:ext cx="1159762" cy="1159762"/>
      </dsp:txXfrm>
    </dsp:sp>
    <dsp:sp modelId="{A179C512-1F13-4677-AF74-4A8828DDBF7C}">
      <dsp:nvSpPr>
        <dsp:cNvPr id="0" name=""/>
        <dsp:cNvSpPr/>
      </dsp:nvSpPr>
      <dsp:spPr>
        <a:xfrm>
          <a:off x="6284185" y="1275982"/>
          <a:ext cx="1640150" cy="1640150"/>
        </a:xfrm>
        <a:prstGeom prst="ellipse">
          <a:avLst/>
        </a:prstGeom>
        <a:solidFill>
          <a:srgbClr val="92D050">
            <a:alpha val="82000"/>
          </a:srgb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Prevention rather than cure</a:t>
          </a:r>
        </a:p>
      </dsp:txBody>
      <dsp:txXfrm>
        <a:off x="6524379" y="1516176"/>
        <a:ext cx="1159762" cy="1159762"/>
      </dsp:txXfrm>
    </dsp:sp>
    <dsp:sp modelId="{EB5B0656-6D74-450B-9532-30C0BC8806E9}">
      <dsp:nvSpPr>
        <dsp:cNvPr id="0" name=""/>
        <dsp:cNvSpPr/>
      </dsp:nvSpPr>
      <dsp:spPr>
        <a:xfrm>
          <a:off x="6284185" y="3825234"/>
          <a:ext cx="1640150" cy="1640150"/>
        </a:xfrm>
        <a:prstGeom prst="ellipse">
          <a:avLst/>
        </a:prstGeom>
        <a:solidFill>
          <a:srgbClr val="00B0F0">
            <a:alpha val="74000"/>
          </a:srgb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Customer Focused</a:t>
          </a:r>
        </a:p>
      </dsp:txBody>
      <dsp:txXfrm>
        <a:off x="6524379" y="4065428"/>
        <a:ext cx="1159762" cy="1159762"/>
      </dsp:txXfrm>
    </dsp:sp>
    <dsp:sp modelId="{12EDFE25-F523-420B-8C16-2DEBA30E7DBD}">
      <dsp:nvSpPr>
        <dsp:cNvPr id="0" name=""/>
        <dsp:cNvSpPr/>
      </dsp:nvSpPr>
      <dsp:spPr>
        <a:xfrm>
          <a:off x="4076468" y="5099860"/>
          <a:ext cx="1640150" cy="1640150"/>
        </a:xfrm>
        <a:prstGeom prst="ellipse">
          <a:avLst/>
        </a:prstGeom>
        <a:solidFill>
          <a:srgbClr val="FF9966">
            <a:alpha val="66000"/>
          </a:srgb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t>The Process Approach</a:t>
          </a:r>
          <a:endParaRPr lang="en-GB" sz="1400" b="1" kern="1200" dirty="0"/>
        </a:p>
      </dsp:txBody>
      <dsp:txXfrm>
        <a:off x="4316662" y="5340054"/>
        <a:ext cx="1159762" cy="1159762"/>
      </dsp:txXfrm>
    </dsp:sp>
    <dsp:sp modelId="{AF933EAB-970A-4077-81E0-BCA334F8D96C}">
      <dsp:nvSpPr>
        <dsp:cNvPr id="0" name=""/>
        <dsp:cNvSpPr/>
      </dsp:nvSpPr>
      <dsp:spPr>
        <a:xfrm>
          <a:off x="1868751" y="3825234"/>
          <a:ext cx="1640150" cy="1640150"/>
        </a:xfrm>
        <a:prstGeom prst="ellipse">
          <a:avLst/>
        </a:prstGeom>
        <a:solidFill>
          <a:schemeClr val="accent6">
            <a:lumMod val="60000"/>
            <a:lumOff val="40000"/>
            <a:alpha val="58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t>Plan-Do-Check-Act structure for </a:t>
          </a:r>
          <a:r>
            <a:rPr lang="en-GB" sz="1400" b="1" kern="1200" dirty="0" err="1"/>
            <a:t>QMS</a:t>
          </a:r>
          <a:endParaRPr lang="en-GB" sz="1400" b="1" kern="1200" dirty="0"/>
        </a:p>
      </dsp:txBody>
      <dsp:txXfrm>
        <a:off x="2108945" y="4065428"/>
        <a:ext cx="1159762" cy="1159762"/>
      </dsp:txXfrm>
    </dsp:sp>
    <dsp:sp modelId="{2E2A80B0-EA68-4E0A-A173-74251A76E69E}">
      <dsp:nvSpPr>
        <dsp:cNvPr id="0" name=""/>
        <dsp:cNvSpPr/>
      </dsp:nvSpPr>
      <dsp:spPr>
        <a:xfrm>
          <a:off x="1868751" y="1275982"/>
          <a:ext cx="1640150" cy="1640150"/>
        </a:xfrm>
        <a:prstGeom prst="ellipse">
          <a:avLst/>
        </a:prstGeom>
        <a:solidFill>
          <a:srgbClr val="FF66CC">
            <a:alpha val="49804"/>
          </a:srgb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a:t>Continual QMS improvement</a:t>
          </a:r>
          <a:endParaRPr lang="en-GB" sz="1400" b="1" kern="1200" dirty="0"/>
        </a:p>
      </dsp:txBody>
      <dsp:txXfrm>
        <a:off x="2108945" y="1516176"/>
        <a:ext cx="1159762" cy="11597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49A54-3238-450D-81EC-C1F2127C13BE}">
      <dsp:nvSpPr>
        <dsp:cNvPr id="0" name=""/>
        <dsp:cNvSpPr/>
      </dsp:nvSpPr>
      <dsp:spPr>
        <a:xfrm>
          <a:off x="3001334" y="1927721"/>
          <a:ext cx="1561814" cy="1561814"/>
        </a:xfrm>
        <a:prstGeom prst="roundRect">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GB" sz="1700" b="1" kern="1200" dirty="0"/>
            <a:t>Revised 7 Quality Management Principles</a:t>
          </a:r>
        </a:p>
      </dsp:txBody>
      <dsp:txXfrm>
        <a:off x="3077575" y="2003962"/>
        <a:ext cx="1409332" cy="1409332"/>
      </dsp:txXfrm>
    </dsp:sp>
    <dsp:sp modelId="{099EDBD8-2367-4774-B4A7-D7FF91DA7786}">
      <dsp:nvSpPr>
        <dsp:cNvPr id="0" name=""/>
        <dsp:cNvSpPr/>
      </dsp:nvSpPr>
      <dsp:spPr>
        <a:xfrm rot="16200000">
          <a:off x="3466456" y="1611936"/>
          <a:ext cx="631570" cy="0"/>
        </a:xfrm>
        <a:custGeom>
          <a:avLst/>
          <a:gdLst/>
          <a:ahLst/>
          <a:cxnLst/>
          <a:rect l="0" t="0" r="0" b="0"/>
          <a:pathLst>
            <a:path>
              <a:moveTo>
                <a:pt x="0" y="0"/>
              </a:moveTo>
              <a:lnTo>
                <a:pt x="631570" y="0"/>
              </a:lnTo>
            </a:path>
          </a:pathLst>
        </a:custGeom>
        <a:noFill/>
        <a:ln w="9525" cap="flat" cmpd="sng" algn="ctr">
          <a:solidFill>
            <a:schemeClr val="accent6">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AF84FE-11D4-4B6D-8ED7-F971CE45967E}">
      <dsp:nvSpPr>
        <dsp:cNvPr id="0" name=""/>
        <dsp:cNvSpPr/>
      </dsp:nvSpPr>
      <dsp:spPr>
        <a:xfrm>
          <a:off x="3027974" y="249735"/>
          <a:ext cx="1508534" cy="1046415"/>
        </a:xfrm>
        <a:prstGeom prst="roundRect">
          <a:avLst/>
        </a:prstGeom>
        <a:gradFill rotWithShape="0">
          <a:gsLst>
            <a:gs pos="0">
              <a:schemeClr val="accent6">
                <a:shade val="50000"/>
                <a:hueOff val="0"/>
                <a:satOff val="-9356"/>
                <a:lumOff val="12413"/>
                <a:alphaOff val="0"/>
                <a:shade val="51000"/>
                <a:satMod val="130000"/>
              </a:schemeClr>
            </a:gs>
            <a:gs pos="80000">
              <a:schemeClr val="accent6">
                <a:shade val="50000"/>
                <a:hueOff val="0"/>
                <a:satOff val="-9356"/>
                <a:lumOff val="12413"/>
                <a:alphaOff val="0"/>
                <a:shade val="93000"/>
                <a:satMod val="130000"/>
              </a:schemeClr>
            </a:gs>
            <a:gs pos="100000">
              <a:schemeClr val="accent6">
                <a:shade val="50000"/>
                <a:hueOff val="0"/>
                <a:satOff val="-9356"/>
                <a:lumOff val="1241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Customer Focus</a:t>
          </a:r>
        </a:p>
      </dsp:txBody>
      <dsp:txXfrm>
        <a:off x="3079056" y="300817"/>
        <a:ext cx="1406370" cy="944251"/>
      </dsp:txXfrm>
    </dsp:sp>
    <dsp:sp modelId="{7A72E74D-5C59-4D2A-8587-659FCFDFF89B}">
      <dsp:nvSpPr>
        <dsp:cNvPr id="0" name=""/>
        <dsp:cNvSpPr/>
      </dsp:nvSpPr>
      <dsp:spPr>
        <a:xfrm rot="19629663">
          <a:off x="4528955" y="2088583"/>
          <a:ext cx="427948" cy="0"/>
        </a:xfrm>
        <a:custGeom>
          <a:avLst/>
          <a:gdLst/>
          <a:ahLst/>
          <a:cxnLst/>
          <a:rect l="0" t="0" r="0" b="0"/>
          <a:pathLst>
            <a:path>
              <a:moveTo>
                <a:pt x="0" y="0"/>
              </a:moveTo>
              <a:lnTo>
                <a:pt x="427948" y="0"/>
              </a:lnTo>
            </a:path>
          </a:pathLst>
        </a:custGeom>
        <a:noFill/>
        <a:ln w="9525" cap="flat" cmpd="sng" algn="ctr">
          <a:solidFill>
            <a:schemeClr val="accent6">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26F7A5B-374A-4B72-872E-5319B90EFBC5}">
      <dsp:nvSpPr>
        <dsp:cNvPr id="0" name=""/>
        <dsp:cNvSpPr/>
      </dsp:nvSpPr>
      <dsp:spPr>
        <a:xfrm>
          <a:off x="4922710" y="969797"/>
          <a:ext cx="1485994" cy="1046415"/>
        </a:xfrm>
        <a:prstGeom prst="roundRect">
          <a:avLst/>
        </a:prstGeom>
        <a:gradFill rotWithShape="0">
          <a:gsLst>
            <a:gs pos="0">
              <a:schemeClr val="accent6">
                <a:shade val="50000"/>
                <a:hueOff val="0"/>
                <a:satOff val="-18712"/>
                <a:lumOff val="24826"/>
                <a:alphaOff val="0"/>
                <a:shade val="51000"/>
                <a:satMod val="130000"/>
              </a:schemeClr>
            </a:gs>
            <a:gs pos="80000">
              <a:schemeClr val="accent6">
                <a:shade val="50000"/>
                <a:hueOff val="0"/>
                <a:satOff val="-18712"/>
                <a:lumOff val="24826"/>
                <a:alphaOff val="0"/>
                <a:shade val="93000"/>
                <a:satMod val="130000"/>
              </a:schemeClr>
            </a:gs>
            <a:gs pos="100000">
              <a:schemeClr val="accent6">
                <a:shade val="50000"/>
                <a:hueOff val="0"/>
                <a:satOff val="-18712"/>
                <a:lumOff val="248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Leadership</a:t>
          </a:r>
        </a:p>
      </dsp:txBody>
      <dsp:txXfrm>
        <a:off x="4973792" y="1020879"/>
        <a:ext cx="1383830" cy="944251"/>
      </dsp:txXfrm>
    </dsp:sp>
    <dsp:sp modelId="{85AC3A65-A2CD-4BBF-A3EF-65DDEE45ABBC}">
      <dsp:nvSpPr>
        <dsp:cNvPr id="0" name=""/>
        <dsp:cNvSpPr/>
      </dsp:nvSpPr>
      <dsp:spPr>
        <a:xfrm rot="771429">
          <a:off x="4555856" y="2951590"/>
          <a:ext cx="581737" cy="0"/>
        </a:xfrm>
        <a:custGeom>
          <a:avLst/>
          <a:gdLst/>
          <a:ahLst/>
          <a:cxnLst/>
          <a:rect l="0" t="0" r="0" b="0"/>
          <a:pathLst>
            <a:path>
              <a:moveTo>
                <a:pt x="0" y="0"/>
              </a:moveTo>
              <a:lnTo>
                <a:pt x="581737" y="0"/>
              </a:lnTo>
            </a:path>
          </a:pathLst>
        </a:custGeom>
        <a:noFill/>
        <a:ln w="9525" cap="flat" cmpd="sng" algn="ctr">
          <a:solidFill>
            <a:schemeClr val="accent6">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85BE3C6-5903-4AC8-8117-07642F8A404E}">
      <dsp:nvSpPr>
        <dsp:cNvPr id="0" name=""/>
        <dsp:cNvSpPr/>
      </dsp:nvSpPr>
      <dsp:spPr>
        <a:xfrm>
          <a:off x="5130300" y="2660002"/>
          <a:ext cx="1462439" cy="1046415"/>
        </a:xfrm>
        <a:prstGeom prst="roundRect">
          <a:avLst/>
        </a:prstGeom>
        <a:gradFill rotWithShape="0">
          <a:gsLst>
            <a:gs pos="0">
              <a:schemeClr val="accent6">
                <a:shade val="50000"/>
                <a:hueOff val="0"/>
                <a:satOff val="-28069"/>
                <a:lumOff val="37239"/>
                <a:alphaOff val="0"/>
                <a:shade val="51000"/>
                <a:satMod val="130000"/>
              </a:schemeClr>
            </a:gs>
            <a:gs pos="80000">
              <a:schemeClr val="accent6">
                <a:shade val="50000"/>
                <a:hueOff val="0"/>
                <a:satOff val="-28069"/>
                <a:lumOff val="37239"/>
                <a:alphaOff val="0"/>
                <a:shade val="93000"/>
                <a:satMod val="130000"/>
              </a:schemeClr>
            </a:gs>
            <a:gs pos="100000">
              <a:schemeClr val="accent6">
                <a:shade val="50000"/>
                <a:hueOff val="0"/>
                <a:satOff val="-28069"/>
                <a:lumOff val="3723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Engagement of People</a:t>
          </a:r>
        </a:p>
      </dsp:txBody>
      <dsp:txXfrm>
        <a:off x="5181382" y="2711084"/>
        <a:ext cx="1360275" cy="944251"/>
      </dsp:txXfrm>
    </dsp:sp>
    <dsp:sp modelId="{E31E33D4-4F40-4288-80C1-EED0387E0FD4}">
      <dsp:nvSpPr>
        <dsp:cNvPr id="0" name=""/>
        <dsp:cNvSpPr/>
      </dsp:nvSpPr>
      <dsp:spPr>
        <a:xfrm rot="3652113">
          <a:off x="4057971" y="3760989"/>
          <a:ext cx="621527" cy="0"/>
        </a:xfrm>
        <a:custGeom>
          <a:avLst/>
          <a:gdLst/>
          <a:ahLst/>
          <a:cxnLst/>
          <a:rect l="0" t="0" r="0" b="0"/>
          <a:pathLst>
            <a:path>
              <a:moveTo>
                <a:pt x="0" y="0"/>
              </a:moveTo>
              <a:lnTo>
                <a:pt x="621527" y="0"/>
              </a:lnTo>
            </a:path>
          </a:pathLst>
        </a:custGeom>
        <a:noFill/>
        <a:ln w="9525" cap="flat" cmpd="sng" algn="ctr">
          <a:solidFill>
            <a:schemeClr val="accent6">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2FF2D58-E71E-4D95-B41F-F803FF1D0D89}">
      <dsp:nvSpPr>
        <dsp:cNvPr id="0" name=""/>
        <dsp:cNvSpPr/>
      </dsp:nvSpPr>
      <dsp:spPr>
        <a:xfrm>
          <a:off x="4078605" y="4032443"/>
          <a:ext cx="1466007" cy="1046415"/>
        </a:xfrm>
        <a:prstGeom prst="roundRect">
          <a:avLst/>
        </a:prstGeom>
        <a:gradFill rotWithShape="0">
          <a:gsLst>
            <a:gs pos="0">
              <a:schemeClr val="accent6">
                <a:shade val="50000"/>
                <a:hueOff val="0"/>
                <a:satOff val="-37425"/>
                <a:lumOff val="49652"/>
                <a:alphaOff val="0"/>
                <a:shade val="51000"/>
                <a:satMod val="130000"/>
              </a:schemeClr>
            </a:gs>
            <a:gs pos="80000">
              <a:schemeClr val="accent6">
                <a:shade val="50000"/>
                <a:hueOff val="0"/>
                <a:satOff val="-37425"/>
                <a:lumOff val="49652"/>
                <a:alphaOff val="0"/>
                <a:shade val="93000"/>
                <a:satMod val="130000"/>
              </a:schemeClr>
            </a:gs>
            <a:gs pos="100000">
              <a:schemeClr val="accent6">
                <a:shade val="50000"/>
                <a:hueOff val="0"/>
                <a:satOff val="-37425"/>
                <a:lumOff val="4965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Process Approach</a:t>
          </a:r>
        </a:p>
      </dsp:txBody>
      <dsp:txXfrm>
        <a:off x="4129687" y="4083525"/>
        <a:ext cx="1363843" cy="944251"/>
      </dsp:txXfrm>
    </dsp:sp>
    <dsp:sp modelId="{F1415878-2C0F-4ECE-A17B-180021EDB6FA}">
      <dsp:nvSpPr>
        <dsp:cNvPr id="0" name=""/>
        <dsp:cNvSpPr/>
      </dsp:nvSpPr>
      <dsp:spPr>
        <a:xfrm rot="7183342">
          <a:off x="2868855" y="3760994"/>
          <a:ext cx="625164" cy="0"/>
        </a:xfrm>
        <a:custGeom>
          <a:avLst/>
          <a:gdLst/>
          <a:ahLst/>
          <a:cxnLst/>
          <a:rect l="0" t="0" r="0" b="0"/>
          <a:pathLst>
            <a:path>
              <a:moveTo>
                <a:pt x="0" y="0"/>
              </a:moveTo>
              <a:lnTo>
                <a:pt x="625164" y="0"/>
              </a:lnTo>
            </a:path>
          </a:pathLst>
        </a:custGeom>
        <a:noFill/>
        <a:ln w="9525" cap="flat" cmpd="sng" algn="ctr">
          <a:solidFill>
            <a:schemeClr val="accent6">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0940F3-2C74-4EB3-8EE7-556A9E220AEC}">
      <dsp:nvSpPr>
        <dsp:cNvPr id="0" name=""/>
        <dsp:cNvSpPr/>
      </dsp:nvSpPr>
      <dsp:spPr>
        <a:xfrm>
          <a:off x="1944221" y="4032452"/>
          <a:ext cx="1567070" cy="1046415"/>
        </a:xfrm>
        <a:prstGeom prst="roundRect">
          <a:avLst/>
        </a:prstGeom>
        <a:gradFill rotWithShape="0">
          <a:gsLst>
            <a:gs pos="0">
              <a:schemeClr val="accent6">
                <a:shade val="50000"/>
                <a:hueOff val="0"/>
                <a:satOff val="-28069"/>
                <a:lumOff val="37239"/>
                <a:alphaOff val="0"/>
                <a:shade val="51000"/>
                <a:satMod val="130000"/>
              </a:schemeClr>
            </a:gs>
            <a:gs pos="80000">
              <a:schemeClr val="accent6">
                <a:shade val="50000"/>
                <a:hueOff val="0"/>
                <a:satOff val="-28069"/>
                <a:lumOff val="37239"/>
                <a:alphaOff val="0"/>
                <a:shade val="93000"/>
                <a:satMod val="130000"/>
              </a:schemeClr>
            </a:gs>
            <a:gs pos="100000">
              <a:schemeClr val="accent6">
                <a:shade val="50000"/>
                <a:hueOff val="0"/>
                <a:satOff val="-28069"/>
                <a:lumOff val="3723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Improvement</a:t>
          </a:r>
          <a:endParaRPr lang="en-GB" sz="1700" kern="1200" dirty="0"/>
        </a:p>
      </dsp:txBody>
      <dsp:txXfrm>
        <a:off x="1995303" y="4083534"/>
        <a:ext cx="1464906" cy="944251"/>
      </dsp:txXfrm>
    </dsp:sp>
    <dsp:sp modelId="{4918EEEC-9DB3-4057-B5E8-FB0CED5192C1}">
      <dsp:nvSpPr>
        <dsp:cNvPr id="0" name=""/>
        <dsp:cNvSpPr/>
      </dsp:nvSpPr>
      <dsp:spPr>
        <a:xfrm rot="10028571">
          <a:off x="2450953" y="2948878"/>
          <a:ext cx="557367" cy="0"/>
        </a:xfrm>
        <a:custGeom>
          <a:avLst/>
          <a:gdLst/>
          <a:ahLst/>
          <a:cxnLst/>
          <a:rect l="0" t="0" r="0" b="0"/>
          <a:pathLst>
            <a:path>
              <a:moveTo>
                <a:pt x="0" y="0"/>
              </a:moveTo>
              <a:lnTo>
                <a:pt x="557367" y="0"/>
              </a:lnTo>
            </a:path>
          </a:pathLst>
        </a:custGeom>
        <a:noFill/>
        <a:ln w="9525" cap="flat" cmpd="sng" algn="ctr">
          <a:solidFill>
            <a:schemeClr val="accent6">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B03562-5106-47E0-ADDA-B2BF815F8396}">
      <dsp:nvSpPr>
        <dsp:cNvPr id="0" name=""/>
        <dsp:cNvSpPr/>
      </dsp:nvSpPr>
      <dsp:spPr>
        <a:xfrm>
          <a:off x="947983" y="2660002"/>
          <a:ext cx="1509957" cy="1046415"/>
        </a:xfrm>
        <a:prstGeom prst="roundRect">
          <a:avLst/>
        </a:prstGeom>
        <a:gradFill rotWithShape="0">
          <a:gsLst>
            <a:gs pos="0">
              <a:schemeClr val="accent6">
                <a:shade val="50000"/>
                <a:hueOff val="0"/>
                <a:satOff val="-18712"/>
                <a:lumOff val="24826"/>
                <a:alphaOff val="0"/>
                <a:shade val="51000"/>
                <a:satMod val="130000"/>
              </a:schemeClr>
            </a:gs>
            <a:gs pos="80000">
              <a:schemeClr val="accent6">
                <a:shade val="50000"/>
                <a:hueOff val="0"/>
                <a:satOff val="-18712"/>
                <a:lumOff val="24826"/>
                <a:alphaOff val="0"/>
                <a:shade val="93000"/>
                <a:satMod val="130000"/>
              </a:schemeClr>
            </a:gs>
            <a:gs pos="100000">
              <a:schemeClr val="accent6">
                <a:shade val="50000"/>
                <a:hueOff val="0"/>
                <a:satOff val="-18712"/>
                <a:lumOff val="248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Evidence Based Decision Making</a:t>
          </a:r>
        </a:p>
      </dsp:txBody>
      <dsp:txXfrm>
        <a:off x="999065" y="2711084"/>
        <a:ext cx="1407793" cy="944251"/>
      </dsp:txXfrm>
    </dsp:sp>
    <dsp:sp modelId="{5DCF32DC-0DEC-4CB8-A35F-EEE13324F385}">
      <dsp:nvSpPr>
        <dsp:cNvPr id="0" name=""/>
        <dsp:cNvSpPr/>
      </dsp:nvSpPr>
      <dsp:spPr>
        <a:xfrm rot="12666333">
          <a:off x="2589754" y="2122903"/>
          <a:ext cx="443460" cy="0"/>
        </a:xfrm>
        <a:custGeom>
          <a:avLst/>
          <a:gdLst/>
          <a:ahLst/>
          <a:cxnLst/>
          <a:rect l="0" t="0" r="0" b="0"/>
          <a:pathLst>
            <a:path>
              <a:moveTo>
                <a:pt x="0" y="0"/>
              </a:moveTo>
              <a:lnTo>
                <a:pt x="443460" y="0"/>
              </a:lnTo>
            </a:path>
          </a:pathLst>
        </a:custGeom>
        <a:noFill/>
        <a:ln w="9525" cap="flat" cmpd="sng" algn="ctr">
          <a:solidFill>
            <a:schemeClr val="accent6">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E6E8ADC-6BE9-4490-9935-6D48FF5C5674}">
      <dsp:nvSpPr>
        <dsp:cNvPr id="0" name=""/>
        <dsp:cNvSpPr/>
      </dsp:nvSpPr>
      <dsp:spPr>
        <a:xfrm>
          <a:off x="1152122" y="1041815"/>
          <a:ext cx="1469513" cy="1046415"/>
        </a:xfrm>
        <a:prstGeom prst="roundRect">
          <a:avLst/>
        </a:prstGeom>
        <a:gradFill rotWithShape="0">
          <a:gsLst>
            <a:gs pos="0">
              <a:schemeClr val="accent6">
                <a:shade val="50000"/>
                <a:hueOff val="0"/>
                <a:satOff val="-9356"/>
                <a:lumOff val="12413"/>
                <a:alphaOff val="0"/>
                <a:shade val="51000"/>
                <a:satMod val="130000"/>
              </a:schemeClr>
            </a:gs>
            <a:gs pos="80000">
              <a:schemeClr val="accent6">
                <a:shade val="50000"/>
                <a:hueOff val="0"/>
                <a:satOff val="-9356"/>
                <a:lumOff val="12413"/>
                <a:alphaOff val="0"/>
                <a:shade val="93000"/>
                <a:satMod val="130000"/>
              </a:schemeClr>
            </a:gs>
            <a:gs pos="100000">
              <a:schemeClr val="accent6">
                <a:shade val="50000"/>
                <a:hueOff val="0"/>
                <a:satOff val="-9356"/>
                <a:lumOff val="1241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Relationship Management </a:t>
          </a:r>
        </a:p>
      </dsp:txBody>
      <dsp:txXfrm>
        <a:off x="1203204" y="1092897"/>
        <a:ext cx="1367349" cy="94425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9"/>
          <p:cNvSpPr>
            <a:spLocks noGrp="1"/>
          </p:cNvSpPr>
          <p:nvPr>
            <p:ph type="sldNum" sz="quarter" idx="3"/>
          </p:nvPr>
        </p:nvSpPr>
        <p:spPr>
          <a:xfrm>
            <a:off x="3398838" y="9038473"/>
            <a:ext cx="2946275" cy="496671"/>
          </a:xfrm>
          <a:prstGeom prst="rect">
            <a:avLst/>
          </a:prstGeom>
        </p:spPr>
        <p:txBody>
          <a:bodyPr vert="horz" lIns="91440" tIns="45720" rIns="91440" bIns="45720" rtlCol="0" anchor="b"/>
          <a:lstStyle>
            <a:lvl1pPr algn="r">
              <a:defRPr sz="1200"/>
            </a:lvl1pPr>
          </a:lstStyle>
          <a:p>
            <a:fld id="{6CB1F69C-7DFC-4CD6-AF9C-2C79A6A3BE9D}" type="slidenum">
              <a:rPr lang="en-US" smtClean="0"/>
              <a:pPr/>
              <a:t>‹#›</a:t>
            </a:fld>
            <a:endParaRPr lang="en-US"/>
          </a:p>
        </p:txBody>
      </p:sp>
    </p:spTree>
    <p:extLst>
      <p:ext uri="{BB962C8B-B14F-4D97-AF65-F5344CB8AC3E}">
        <p14:creationId xmlns:p14="http://schemas.microsoft.com/office/powerpoint/2010/main" val="32686157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12788" y="744538"/>
            <a:ext cx="5372100" cy="3721100"/>
          </a:xfrm>
          <a:prstGeom prst="rect">
            <a:avLst/>
          </a:prstGeom>
          <a:noFill/>
          <a:ln w="12700">
            <a:solidFill>
              <a:prstClr val="black"/>
            </a:solidFill>
          </a:ln>
        </p:spPr>
        <p:txBody>
          <a:bodyPr vert="horz" lIns="94458" tIns="47229" rIns="94458" bIns="47229" rtlCol="0" anchor="ctr"/>
          <a:lstStyle/>
          <a:p>
            <a:endParaRPr lang="en-GB"/>
          </a:p>
        </p:txBody>
      </p:sp>
      <p:sp>
        <p:nvSpPr>
          <p:cNvPr id="5" name="Notes Placeholder 4"/>
          <p:cNvSpPr>
            <a:spLocks noGrp="1"/>
          </p:cNvSpPr>
          <p:nvPr>
            <p:ph type="body" sz="quarter" idx="3"/>
          </p:nvPr>
        </p:nvSpPr>
        <p:spPr>
          <a:xfrm>
            <a:off x="679768" y="4715154"/>
            <a:ext cx="5438140" cy="4466988"/>
          </a:xfrm>
          <a:prstGeom prst="rect">
            <a:avLst/>
          </a:prstGeom>
        </p:spPr>
        <p:txBody>
          <a:bodyPr vert="horz" lIns="94458" tIns="47229" rIns="94458" bIns="4722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3" name="Slide Number Placeholder 2"/>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83B3850-11F0-44AD-A22D-FEFC6B80736B}" type="slidenum">
              <a:rPr lang="en-GB" smtClean="0"/>
              <a:pPr/>
              <a:t>‹#›</a:t>
            </a:fld>
            <a:endParaRPr lang="en-GB"/>
          </a:p>
        </p:txBody>
      </p:sp>
    </p:spTree>
    <p:extLst>
      <p:ext uri="{BB962C8B-B14F-4D97-AF65-F5344CB8AC3E}">
        <p14:creationId xmlns:p14="http://schemas.microsoft.com/office/powerpoint/2010/main" val="38583679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xfrm>
            <a:off x="711200" y="744538"/>
            <a:ext cx="5375275" cy="3722687"/>
          </a:xfrm>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 name="Slide Number Placeholder 2"/>
          <p:cNvSpPr>
            <a:spLocks noGrp="1"/>
          </p:cNvSpPr>
          <p:nvPr>
            <p:ph type="sldNum" sz="quarter" idx="10"/>
          </p:nvPr>
        </p:nvSpPr>
        <p:spPr/>
        <p:txBody>
          <a:bodyPr/>
          <a:lstStyle/>
          <a:p>
            <a:fld id="{F83B3850-11F0-44AD-A22D-FEFC6B80736B}"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6021" name="Date Placeholder 4"/>
          <p:cNvSpPr>
            <a:spLocks noGrp="1"/>
          </p:cNvSpPr>
          <p:nvPr>
            <p:ph type="dt" sz="quarter" idx="1"/>
          </p:nvPr>
        </p:nvSpPr>
        <p:spPr>
          <a:xfrm>
            <a:off x="3850443" y="0"/>
            <a:ext cx="2945659" cy="49633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spcBef>
                <a:spcPct val="30000"/>
              </a:spcBef>
              <a:defRPr sz="1200">
                <a:solidFill>
                  <a:schemeClr val="tx1"/>
                </a:solidFill>
                <a:latin typeface="Arial" charset="0"/>
              </a:defRPr>
            </a:lvl1pPr>
            <a:lvl2pPr marL="742950" indent="-285750" defTabSz="927100" eaLnBrk="0" hangingPunct="0">
              <a:spcBef>
                <a:spcPct val="30000"/>
              </a:spcBef>
              <a:defRPr sz="1200">
                <a:solidFill>
                  <a:schemeClr val="tx1"/>
                </a:solidFill>
                <a:latin typeface="Arial" charset="0"/>
              </a:defRPr>
            </a:lvl2pPr>
            <a:lvl3pPr marL="1143000" indent="-228600" defTabSz="927100" eaLnBrk="0" hangingPunct="0">
              <a:spcBef>
                <a:spcPct val="30000"/>
              </a:spcBef>
              <a:defRPr sz="1200">
                <a:solidFill>
                  <a:schemeClr val="tx1"/>
                </a:solidFill>
                <a:latin typeface="Arial" charset="0"/>
              </a:defRPr>
            </a:lvl3pPr>
            <a:lvl4pPr marL="1600200" indent="-228600" defTabSz="927100" eaLnBrk="0" hangingPunct="0">
              <a:spcBef>
                <a:spcPct val="30000"/>
              </a:spcBef>
              <a:defRPr sz="1200">
                <a:solidFill>
                  <a:schemeClr val="tx1"/>
                </a:solidFill>
                <a:latin typeface="Arial" charset="0"/>
              </a:defRPr>
            </a:lvl4pPr>
            <a:lvl5pPr marL="2057400" indent="-228600" defTabSz="927100" eaLnBrk="0" hangingPunct="0">
              <a:spcBef>
                <a:spcPct val="30000"/>
              </a:spcBef>
              <a:defRPr sz="1200">
                <a:solidFill>
                  <a:schemeClr val="tx1"/>
                </a:solidFill>
                <a:latin typeface="Arial" charset="0"/>
              </a:defRPr>
            </a:lvl5pPr>
            <a:lvl6pPr marL="2514600" indent="-228600" defTabSz="927100" eaLnBrk="0" fontAlgn="base" hangingPunct="0">
              <a:spcBef>
                <a:spcPct val="30000"/>
              </a:spcBef>
              <a:spcAft>
                <a:spcPct val="0"/>
              </a:spcAft>
              <a:defRPr sz="1200">
                <a:solidFill>
                  <a:schemeClr val="tx1"/>
                </a:solidFill>
                <a:latin typeface="Arial" charset="0"/>
              </a:defRPr>
            </a:lvl6pPr>
            <a:lvl7pPr marL="2971800" indent="-228600" defTabSz="927100" eaLnBrk="0" fontAlgn="base" hangingPunct="0">
              <a:spcBef>
                <a:spcPct val="30000"/>
              </a:spcBef>
              <a:spcAft>
                <a:spcPct val="0"/>
              </a:spcAft>
              <a:defRPr sz="1200">
                <a:solidFill>
                  <a:schemeClr val="tx1"/>
                </a:solidFill>
                <a:latin typeface="Arial" charset="0"/>
              </a:defRPr>
            </a:lvl7pPr>
            <a:lvl8pPr marL="3429000" indent="-228600" defTabSz="927100" eaLnBrk="0" fontAlgn="base" hangingPunct="0">
              <a:spcBef>
                <a:spcPct val="30000"/>
              </a:spcBef>
              <a:spcAft>
                <a:spcPct val="0"/>
              </a:spcAft>
              <a:defRPr sz="1200">
                <a:solidFill>
                  <a:schemeClr val="tx1"/>
                </a:solidFill>
                <a:latin typeface="Arial" charset="0"/>
              </a:defRPr>
            </a:lvl8pPr>
            <a:lvl9pPr marL="3886200" indent="-228600" defTabSz="927100" eaLnBrk="0" fontAlgn="base" hangingPunct="0">
              <a:spcBef>
                <a:spcPct val="30000"/>
              </a:spcBef>
              <a:spcAft>
                <a:spcPct val="0"/>
              </a:spcAft>
              <a:defRPr sz="1200">
                <a:solidFill>
                  <a:schemeClr val="tx1"/>
                </a:solidFill>
                <a:latin typeface="Arial" charset="0"/>
              </a:defRPr>
            </a:lvl9pPr>
          </a:lstStyle>
          <a:p>
            <a:pPr>
              <a:spcBef>
                <a:spcPct val="0"/>
              </a:spcBef>
            </a:pPr>
            <a:endParaRPr lang="en-US" altLang="en-US">
              <a:latin typeface="Times New Roman" pitchFamily="18" charset="0"/>
            </a:endParaRPr>
          </a:p>
        </p:txBody>
      </p:sp>
      <p:sp>
        <p:nvSpPr>
          <p:cNvPr id="4" name="Slide Number Placeholder 3"/>
          <p:cNvSpPr>
            <a:spLocks noGrp="1"/>
          </p:cNvSpPr>
          <p:nvPr>
            <p:ph type="sldNum" sz="quarter" idx="10"/>
          </p:nvPr>
        </p:nvSpPr>
        <p:spPr/>
        <p:txBody>
          <a:bodyPr/>
          <a:lstStyle/>
          <a:p>
            <a:fld id="{F83B3850-11F0-44AD-A22D-FEFC6B80736B}" type="slidenum">
              <a:rPr lang="en-GB" smtClean="0"/>
              <a:pPr/>
              <a:t>18</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6021" name="Date Placeholder 4"/>
          <p:cNvSpPr>
            <a:spLocks noGrp="1"/>
          </p:cNvSpPr>
          <p:nvPr>
            <p:ph type="dt" sz="quarter" idx="1"/>
          </p:nvPr>
        </p:nvSpPr>
        <p:spPr>
          <a:xfrm>
            <a:off x="3850443" y="0"/>
            <a:ext cx="2945659" cy="49633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spcBef>
                <a:spcPct val="30000"/>
              </a:spcBef>
              <a:defRPr sz="1200">
                <a:solidFill>
                  <a:schemeClr val="tx1"/>
                </a:solidFill>
                <a:latin typeface="Arial" charset="0"/>
              </a:defRPr>
            </a:lvl1pPr>
            <a:lvl2pPr marL="742950" indent="-285750" defTabSz="927100" eaLnBrk="0" hangingPunct="0">
              <a:spcBef>
                <a:spcPct val="30000"/>
              </a:spcBef>
              <a:defRPr sz="1200">
                <a:solidFill>
                  <a:schemeClr val="tx1"/>
                </a:solidFill>
                <a:latin typeface="Arial" charset="0"/>
              </a:defRPr>
            </a:lvl2pPr>
            <a:lvl3pPr marL="1143000" indent="-228600" defTabSz="927100" eaLnBrk="0" hangingPunct="0">
              <a:spcBef>
                <a:spcPct val="30000"/>
              </a:spcBef>
              <a:defRPr sz="1200">
                <a:solidFill>
                  <a:schemeClr val="tx1"/>
                </a:solidFill>
                <a:latin typeface="Arial" charset="0"/>
              </a:defRPr>
            </a:lvl3pPr>
            <a:lvl4pPr marL="1600200" indent="-228600" defTabSz="927100" eaLnBrk="0" hangingPunct="0">
              <a:spcBef>
                <a:spcPct val="30000"/>
              </a:spcBef>
              <a:defRPr sz="1200">
                <a:solidFill>
                  <a:schemeClr val="tx1"/>
                </a:solidFill>
                <a:latin typeface="Arial" charset="0"/>
              </a:defRPr>
            </a:lvl4pPr>
            <a:lvl5pPr marL="2057400" indent="-228600" defTabSz="927100" eaLnBrk="0" hangingPunct="0">
              <a:spcBef>
                <a:spcPct val="30000"/>
              </a:spcBef>
              <a:defRPr sz="1200">
                <a:solidFill>
                  <a:schemeClr val="tx1"/>
                </a:solidFill>
                <a:latin typeface="Arial" charset="0"/>
              </a:defRPr>
            </a:lvl5pPr>
            <a:lvl6pPr marL="2514600" indent="-228600" defTabSz="927100" eaLnBrk="0" fontAlgn="base" hangingPunct="0">
              <a:spcBef>
                <a:spcPct val="30000"/>
              </a:spcBef>
              <a:spcAft>
                <a:spcPct val="0"/>
              </a:spcAft>
              <a:defRPr sz="1200">
                <a:solidFill>
                  <a:schemeClr val="tx1"/>
                </a:solidFill>
                <a:latin typeface="Arial" charset="0"/>
              </a:defRPr>
            </a:lvl6pPr>
            <a:lvl7pPr marL="2971800" indent="-228600" defTabSz="927100" eaLnBrk="0" fontAlgn="base" hangingPunct="0">
              <a:spcBef>
                <a:spcPct val="30000"/>
              </a:spcBef>
              <a:spcAft>
                <a:spcPct val="0"/>
              </a:spcAft>
              <a:defRPr sz="1200">
                <a:solidFill>
                  <a:schemeClr val="tx1"/>
                </a:solidFill>
                <a:latin typeface="Arial" charset="0"/>
              </a:defRPr>
            </a:lvl7pPr>
            <a:lvl8pPr marL="3429000" indent="-228600" defTabSz="927100" eaLnBrk="0" fontAlgn="base" hangingPunct="0">
              <a:spcBef>
                <a:spcPct val="30000"/>
              </a:spcBef>
              <a:spcAft>
                <a:spcPct val="0"/>
              </a:spcAft>
              <a:defRPr sz="1200">
                <a:solidFill>
                  <a:schemeClr val="tx1"/>
                </a:solidFill>
                <a:latin typeface="Arial" charset="0"/>
              </a:defRPr>
            </a:lvl8pPr>
            <a:lvl9pPr marL="3886200" indent="-228600" defTabSz="927100" eaLnBrk="0" fontAlgn="base" hangingPunct="0">
              <a:spcBef>
                <a:spcPct val="30000"/>
              </a:spcBef>
              <a:spcAft>
                <a:spcPct val="0"/>
              </a:spcAft>
              <a:defRPr sz="1200">
                <a:solidFill>
                  <a:schemeClr val="tx1"/>
                </a:solidFill>
                <a:latin typeface="Arial" charset="0"/>
              </a:defRPr>
            </a:lvl9pPr>
          </a:lstStyle>
          <a:p>
            <a:pPr>
              <a:spcBef>
                <a:spcPct val="0"/>
              </a:spcBef>
            </a:pPr>
            <a:endParaRPr lang="en-US" altLang="en-US">
              <a:latin typeface="Times New Roman" pitchFamily="18" charset="0"/>
            </a:endParaRPr>
          </a:p>
        </p:txBody>
      </p:sp>
      <p:sp>
        <p:nvSpPr>
          <p:cNvPr id="4" name="Slide Number Placeholder 3"/>
          <p:cNvSpPr>
            <a:spLocks noGrp="1"/>
          </p:cNvSpPr>
          <p:nvPr>
            <p:ph type="sldNum" sz="quarter" idx="10"/>
          </p:nvPr>
        </p:nvSpPr>
        <p:spPr/>
        <p:txBody>
          <a:bodyPr/>
          <a:lstStyle/>
          <a:p>
            <a:fld id="{F83B3850-11F0-44AD-A22D-FEFC6B80736B}" type="slidenum">
              <a:rPr lang="en-GB" smtClean="0"/>
              <a:pPr/>
              <a:t>20</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p:cNvSpPr>
            <a:spLocks noGrp="1"/>
          </p:cNvSpPr>
          <p:nvPr>
            <p:ph type="sldNum" sz="quarter" idx="10"/>
          </p:nvPr>
        </p:nvSpPr>
        <p:spPr/>
        <p:txBody>
          <a:bodyPr/>
          <a:lstStyle/>
          <a:p>
            <a:fld id="{F83B3850-11F0-44AD-A22D-FEFC6B80736B}" type="slidenum">
              <a:rPr lang="en-GB" smtClean="0"/>
              <a:pPr/>
              <a:t>21</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 name="Slide Number Placeholder 3"/>
          <p:cNvSpPr>
            <a:spLocks noGrp="1"/>
          </p:cNvSpPr>
          <p:nvPr>
            <p:ph type="sldNum" sz="quarter" idx="10"/>
          </p:nvPr>
        </p:nvSpPr>
        <p:spPr/>
        <p:txBody>
          <a:bodyPr/>
          <a:lstStyle/>
          <a:p>
            <a:fld id="{F83B3850-11F0-44AD-A22D-FEFC6B80736B}" type="slidenum">
              <a:rPr lang="en-GB" smtClean="0"/>
              <a:pPr/>
              <a:t>23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 name="Slide Number Placeholder 3"/>
          <p:cNvSpPr>
            <a:spLocks noGrp="1"/>
          </p:cNvSpPr>
          <p:nvPr>
            <p:ph type="sldNum" sz="quarter" idx="10"/>
          </p:nvPr>
        </p:nvSpPr>
        <p:spPr/>
        <p:txBody>
          <a:bodyPr/>
          <a:lstStyle/>
          <a:p>
            <a:fld id="{F83B3850-11F0-44AD-A22D-FEFC6B80736B}" type="slidenum">
              <a:rPr lang="en-GB" smtClean="0"/>
              <a:pPr/>
              <a:t>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a:xfrm>
            <a:off x="711200" y="744538"/>
            <a:ext cx="5376863" cy="3722687"/>
          </a:xfrm>
          <a:ln/>
        </p:spPr>
      </p:sp>
      <p:sp>
        <p:nvSpPr>
          <p:cNvPr id="73731" name="Rectangle 3"/>
          <p:cNvSpPr>
            <a:spLocks noGrp="1"/>
          </p:cNvSpPr>
          <p:nvPr>
            <p:ph type="body" idx="1"/>
          </p:nvPr>
        </p:nvSpPr>
        <p:spPr>
          <a:xfrm>
            <a:off x="662533" y="4715154"/>
            <a:ext cx="5472608" cy="50167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
        <p:nvSpPr>
          <p:cNvPr id="3" name="Slide Number Placeholder 2"/>
          <p:cNvSpPr>
            <a:spLocks noGrp="1"/>
          </p:cNvSpPr>
          <p:nvPr>
            <p:ph type="sldNum" sz="quarter" idx="10"/>
          </p:nvPr>
        </p:nvSpPr>
        <p:spPr/>
        <p:txBody>
          <a:bodyPr/>
          <a:lstStyle/>
          <a:p>
            <a:fld id="{F83B3850-11F0-44AD-A22D-FEFC6B80736B}" type="slidenum">
              <a:rPr lang="en-GB" smtClean="0"/>
              <a:pPr/>
              <a:t>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F83B3850-11F0-44AD-A22D-FEFC6B80736B}" type="slidenum">
              <a:rPr lang="en-GB" smtClean="0"/>
              <a:pPr/>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F83B3850-11F0-44AD-A22D-FEFC6B80736B}" type="slidenum">
              <a:rPr lang="en-GB" smtClean="0"/>
              <a:pPr/>
              <a:t>11</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6805" name="Date Placeholder 4"/>
          <p:cNvSpPr>
            <a:spLocks noGrp="1"/>
          </p:cNvSpPr>
          <p:nvPr>
            <p:ph type="dt" sz="quarter" idx="1"/>
          </p:nvPr>
        </p:nvSpPr>
        <p:spPr>
          <a:xfrm>
            <a:off x="3850443" y="0"/>
            <a:ext cx="2945659" cy="49633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spcBef>
                <a:spcPct val="30000"/>
              </a:spcBef>
              <a:defRPr sz="1200">
                <a:solidFill>
                  <a:schemeClr val="tx1"/>
                </a:solidFill>
                <a:latin typeface="Arial" charset="0"/>
              </a:defRPr>
            </a:lvl1pPr>
            <a:lvl2pPr marL="742950" indent="-285750" defTabSz="927100" eaLnBrk="0" hangingPunct="0">
              <a:spcBef>
                <a:spcPct val="30000"/>
              </a:spcBef>
              <a:defRPr sz="1200">
                <a:solidFill>
                  <a:schemeClr val="tx1"/>
                </a:solidFill>
                <a:latin typeface="Arial" charset="0"/>
              </a:defRPr>
            </a:lvl2pPr>
            <a:lvl3pPr marL="1143000" indent="-228600" defTabSz="927100" eaLnBrk="0" hangingPunct="0">
              <a:spcBef>
                <a:spcPct val="30000"/>
              </a:spcBef>
              <a:defRPr sz="1200">
                <a:solidFill>
                  <a:schemeClr val="tx1"/>
                </a:solidFill>
                <a:latin typeface="Arial" charset="0"/>
              </a:defRPr>
            </a:lvl3pPr>
            <a:lvl4pPr marL="1600200" indent="-228600" defTabSz="927100" eaLnBrk="0" hangingPunct="0">
              <a:spcBef>
                <a:spcPct val="30000"/>
              </a:spcBef>
              <a:defRPr sz="1200">
                <a:solidFill>
                  <a:schemeClr val="tx1"/>
                </a:solidFill>
                <a:latin typeface="Arial" charset="0"/>
              </a:defRPr>
            </a:lvl4pPr>
            <a:lvl5pPr marL="2057400" indent="-228600" defTabSz="927100" eaLnBrk="0" hangingPunct="0">
              <a:spcBef>
                <a:spcPct val="30000"/>
              </a:spcBef>
              <a:defRPr sz="1200">
                <a:solidFill>
                  <a:schemeClr val="tx1"/>
                </a:solidFill>
                <a:latin typeface="Arial" charset="0"/>
              </a:defRPr>
            </a:lvl5pPr>
            <a:lvl6pPr marL="2514600" indent="-228600" defTabSz="927100" eaLnBrk="0" fontAlgn="base" hangingPunct="0">
              <a:spcBef>
                <a:spcPct val="30000"/>
              </a:spcBef>
              <a:spcAft>
                <a:spcPct val="0"/>
              </a:spcAft>
              <a:defRPr sz="1200">
                <a:solidFill>
                  <a:schemeClr val="tx1"/>
                </a:solidFill>
                <a:latin typeface="Arial" charset="0"/>
              </a:defRPr>
            </a:lvl6pPr>
            <a:lvl7pPr marL="2971800" indent="-228600" defTabSz="927100" eaLnBrk="0" fontAlgn="base" hangingPunct="0">
              <a:spcBef>
                <a:spcPct val="30000"/>
              </a:spcBef>
              <a:spcAft>
                <a:spcPct val="0"/>
              </a:spcAft>
              <a:defRPr sz="1200">
                <a:solidFill>
                  <a:schemeClr val="tx1"/>
                </a:solidFill>
                <a:latin typeface="Arial" charset="0"/>
              </a:defRPr>
            </a:lvl7pPr>
            <a:lvl8pPr marL="3429000" indent="-228600" defTabSz="927100" eaLnBrk="0" fontAlgn="base" hangingPunct="0">
              <a:spcBef>
                <a:spcPct val="30000"/>
              </a:spcBef>
              <a:spcAft>
                <a:spcPct val="0"/>
              </a:spcAft>
              <a:defRPr sz="1200">
                <a:solidFill>
                  <a:schemeClr val="tx1"/>
                </a:solidFill>
                <a:latin typeface="Arial" charset="0"/>
              </a:defRPr>
            </a:lvl8pPr>
            <a:lvl9pPr marL="3886200" indent="-228600" defTabSz="927100" eaLnBrk="0" fontAlgn="base" hangingPunct="0">
              <a:spcBef>
                <a:spcPct val="30000"/>
              </a:spcBef>
              <a:spcAft>
                <a:spcPct val="0"/>
              </a:spcAft>
              <a:defRPr sz="1200">
                <a:solidFill>
                  <a:schemeClr val="tx1"/>
                </a:solidFill>
                <a:latin typeface="Arial" charset="0"/>
              </a:defRPr>
            </a:lvl9pPr>
          </a:lstStyle>
          <a:p>
            <a:pPr>
              <a:spcBef>
                <a:spcPct val="0"/>
              </a:spcBef>
            </a:pPr>
            <a:endParaRPr lang="en-US" altLang="en-US">
              <a:latin typeface="Times New Roman" pitchFamily="18" charset="0"/>
            </a:endParaRPr>
          </a:p>
        </p:txBody>
      </p:sp>
      <p:sp>
        <p:nvSpPr>
          <p:cNvPr id="4" name="Slide Number Placeholder 3"/>
          <p:cNvSpPr>
            <a:spLocks noGrp="1"/>
          </p:cNvSpPr>
          <p:nvPr>
            <p:ph type="sldNum" sz="quarter" idx="10"/>
          </p:nvPr>
        </p:nvSpPr>
        <p:spPr/>
        <p:txBody>
          <a:bodyPr/>
          <a:lstStyle/>
          <a:p>
            <a:fld id="{F83B3850-11F0-44AD-A22D-FEFC6B80736B}" type="slidenum">
              <a:rPr lang="en-GB" smtClean="0"/>
              <a:pPr/>
              <a:t>13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txBox="1">
            <a:spLocks noGrp="1" noChangeArrowheads="1"/>
          </p:cNvSpPr>
          <p:nvPr/>
        </p:nvSpPr>
        <p:spPr bwMode="auto">
          <a:xfrm>
            <a:off x="3850443" y="9355807"/>
            <a:ext cx="2947232" cy="57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39" tIns="0" rIns="19939" bIns="0" anchor="b"/>
          <a:lstStyle>
            <a:lvl1pPr defTabSz="955675" eaLnBrk="0" hangingPunct="0">
              <a:spcBef>
                <a:spcPct val="30000"/>
              </a:spcBef>
              <a:defRPr sz="1200">
                <a:solidFill>
                  <a:schemeClr val="tx1"/>
                </a:solidFill>
                <a:latin typeface="Arial" charset="0"/>
              </a:defRPr>
            </a:lvl1pPr>
            <a:lvl2pPr marL="742950" indent="-285750" defTabSz="955675" eaLnBrk="0" hangingPunct="0">
              <a:spcBef>
                <a:spcPct val="30000"/>
              </a:spcBef>
              <a:defRPr sz="1200">
                <a:solidFill>
                  <a:schemeClr val="tx1"/>
                </a:solidFill>
                <a:latin typeface="Arial" charset="0"/>
              </a:defRPr>
            </a:lvl2pPr>
            <a:lvl3pPr marL="1143000" indent="-228600" defTabSz="955675" eaLnBrk="0" hangingPunct="0">
              <a:spcBef>
                <a:spcPct val="30000"/>
              </a:spcBef>
              <a:defRPr sz="1200">
                <a:solidFill>
                  <a:schemeClr val="tx1"/>
                </a:solidFill>
                <a:latin typeface="Arial" charset="0"/>
              </a:defRPr>
            </a:lvl3pPr>
            <a:lvl4pPr marL="1600200" indent="-228600" defTabSz="955675" eaLnBrk="0" hangingPunct="0">
              <a:spcBef>
                <a:spcPct val="30000"/>
              </a:spcBef>
              <a:defRPr sz="1200">
                <a:solidFill>
                  <a:schemeClr val="tx1"/>
                </a:solidFill>
                <a:latin typeface="Arial" charset="0"/>
              </a:defRPr>
            </a:lvl4pPr>
            <a:lvl5pPr marL="2057400" indent="-228600" defTabSz="955675" eaLnBrk="0" hangingPunct="0">
              <a:spcBef>
                <a:spcPct val="30000"/>
              </a:spcBef>
              <a:defRPr sz="1200">
                <a:solidFill>
                  <a:schemeClr val="tx1"/>
                </a:solidFill>
                <a:latin typeface="Arial" charset="0"/>
              </a:defRPr>
            </a:lvl5pPr>
            <a:lvl6pPr marL="2514600" indent="-228600" defTabSz="955675" eaLnBrk="0" fontAlgn="base" hangingPunct="0">
              <a:spcBef>
                <a:spcPct val="30000"/>
              </a:spcBef>
              <a:spcAft>
                <a:spcPct val="0"/>
              </a:spcAft>
              <a:defRPr sz="1200">
                <a:solidFill>
                  <a:schemeClr val="tx1"/>
                </a:solidFill>
                <a:latin typeface="Arial" charset="0"/>
              </a:defRPr>
            </a:lvl6pPr>
            <a:lvl7pPr marL="2971800" indent="-228600" defTabSz="955675" eaLnBrk="0" fontAlgn="base" hangingPunct="0">
              <a:spcBef>
                <a:spcPct val="30000"/>
              </a:spcBef>
              <a:spcAft>
                <a:spcPct val="0"/>
              </a:spcAft>
              <a:defRPr sz="1200">
                <a:solidFill>
                  <a:schemeClr val="tx1"/>
                </a:solidFill>
                <a:latin typeface="Arial" charset="0"/>
              </a:defRPr>
            </a:lvl7pPr>
            <a:lvl8pPr marL="3429000" indent="-228600" defTabSz="955675" eaLnBrk="0" fontAlgn="base" hangingPunct="0">
              <a:spcBef>
                <a:spcPct val="30000"/>
              </a:spcBef>
              <a:spcAft>
                <a:spcPct val="0"/>
              </a:spcAft>
              <a:defRPr sz="1200">
                <a:solidFill>
                  <a:schemeClr val="tx1"/>
                </a:solidFill>
                <a:latin typeface="Arial" charset="0"/>
              </a:defRPr>
            </a:lvl8pPr>
            <a:lvl9pPr marL="3886200" indent="-228600" defTabSz="955675" eaLnBrk="0" fontAlgn="base" hangingPunct="0">
              <a:spcBef>
                <a:spcPct val="30000"/>
              </a:spcBef>
              <a:spcAft>
                <a:spcPct val="0"/>
              </a:spcAft>
              <a:defRPr sz="1200">
                <a:solidFill>
                  <a:schemeClr val="tx1"/>
                </a:solidFill>
                <a:latin typeface="Arial" charset="0"/>
              </a:defRPr>
            </a:lvl9pPr>
          </a:lstStyle>
          <a:p>
            <a:pPr algn="r">
              <a:lnSpc>
                <a:spcPct val="90000"/>
              </a:lnSpc>
              <a:spcBef>
                <a:spcPct val="0"/>
              </a:spcBef>
            </a:pPr>
            <a:endParaRPr lang="en-US" altLang="en-US" dirty="0">
              <a:latin typeface="Arial" pitchFamily="34" charset="0"/>
              <a:cs typeface="Arial" pitchFamily="34" charset="0"/>
            </a:endParaRPr>
          </a:p>
        </p:txBody>
      </p:sp>
      <p:sp>
        <p:nvSpPr>
          <p:cNvPr id="75779" name="Rectangle 2"/>
          <p:cNvSpPr>
            <a:spLocks noGrp="1" noRot="1" noChangeAspect="1" noChangeArrowheads="1" noTextEdit="1"/>
          </p:cNvSpPr>
          <p:nvPr>
            <p:ph type="sldImg"/>
          </p:nvPr>
        </p:nvSpPr>
        <p:spPr>
          <a:xfrm>
            <a:off x="746125" y="787400"/>
            <a:ext cx="5305425" cy="3673475"/>
          </a:xfrm>
          <a:ln/>
        </p:spPr>
      </p:sp>
      <p:sp>
        <p:nvSpPr>
          <p:cNvPr id="60420" name="Rectangle 3"/>
          <p:cNvSpPr>
            <a:spLocks noGrp="1" noChangeArrowheads="1"/>
          </p:cNvSpPr>
          <p:nvPr>
            <p:ph type="body" idx="1"/>
          </p:nvPr>
        </p:nvSpPr>
        <p:spPr>
          <a:xfrm>
            <a:off x="662459" y="4746174"/>
            <a:ext cx="5472758" cy="490644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76" tIns="48190" rIns="96376" bIns="48190">
            <a:normAutofit/>
          </a:bodyPr>
          <a:lstStyle/>
          <a:p>
            <a:pPr marL="165100" indent="-165100">
              <a:spcBef>
                <a:spcPct val="50000"/>
              </a:spcBef>
              <a:defRPr/>
            </a:pPr>
            <a:endParaRPr lang="en-US" altLang="en-US" sz="1300" dirty="0">
              <a:ea typeface="MS PGothic" pitchFamily="34" charset="-128"/>
            </a:endParaRPr>
          </a:p>
          <a:p>
            <a:pPr marL="165100" indent="-165100">
              <a:spcBef>
                <a:spcPct val="50000"/>
              </a:spcBef>
              <a:defRPr/>
            </a:pPr>
            <a:endParaRPr lang="en-US" altLang="en-US" b="1" dirty="0">
              <a:latin typeface="Tahoma" pitchFamily="34" charset="0"/>
              <a:ea typeface="MS PGothic" pitchFamily="34" charset="-128"/>
            </a:endParaRPr>
          </a:p>
        </p:txBody>
      </p:sp>
      <p:sp>
        <p:nvSpPr>
          <p:cNvPr id="3" name="Slide Number Placeholder 2"/>
          <p:cNvSpPr>
            <a:spLocks noGrp="1"/>
          </p:cNvSpPr>
          <p:nvPr>
            <p:ph type="sldNum" sz="quarter" idx="10"/>
          </p:nvPr>
        </p:nvSpPr>
        <p:spPr/>
        <p:txBody>
          <a:bodyPr/>
          <a:lstStyle/>
          <a:p>
            <a:fld id="{F83B3850-11F0-44AD-A22D-FEFC6B80736B}" type="slidenum">
              <a:rPr lang="en-GB" smtClean="0"/>
              <a:pPr/>
              <a:t>14</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txBox="1">
            <a:spLocks noGrp="1" noChangeArrowheads="1"/>
          </p:cNvSpPr>
          <p:nvPr/>
        </p:nvSpPr>
        <p:spPr bwMode="auto">
          <a:xfrm>
            <a:off x="3850443" y="9355807"/>
            <a:ext cx="2947232" cy="57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939" tIns="0" rIns="19939" bIns="0" anchor="b"/>
          <a:lstStyle>
            <a:lvl1pPr defTabSz="955675" eaLnBrk="0" hangingPunct="0">
              <a:spcBef>
                <a:spcPct val="30000"/>
              </a:spcBef>
              <a:defRPr sz="1200">
                <a:solidFill>
                  <a:schemeClr val="tx1"/>
                </a:solidFill>
                <a:latin typeface="Arial" charset="0"/>
              </a:defRPr>
            </a:lvl1pPr>
            <a:lvl2pPr marL="742950" indent="-285750" defTabSz="955675" eaLnBrk="0" hangingPunct="0">
              <a:spcBef>
                <a:spcPct val="30000"/>
              </a:spcBef>
              <a:defRPr sz="1200">
                <a:solidFill>
                  <a:schemeClr val="tx1"/>
                </a:solidFill>
                <a:latin typeface="Arial" charset="0"/>
              </a:defRPr>
            </a:lvl2pPr>
            <a:lvl3pPr marL="1143000" indent="-228600" defTabSz="955675" eaLnBrk="0" hangingPunct="0">
              <a:spcBef>
                <a:spcPct val="30000"/>
              </a:spcBef>
              <a:defRPr sz="1200">
                <a:solidFill>
                  <a:schemeClr val="tx1"/>
                </a:solidFill>
                <a:latin typeface="Arial" charset="0"/>
              </a:defRPr>
            </a:lvl3pPr>
            <a:lvl4pPr marL="1600200" indent="-228600" defTabSz="955675" eaLnBrk="0" hangingPunct="0">
              <a:spcBef>
                <a:spcPct val="30000"/>
              </a:spcBef>
              <a:defRPr sz="1200">
                <a:solidFill>
                  <a:schemeClr val="tx1"/>
                </a:solidFill>
                <a:latin typeface="Arial" charset="0"/>
              </a:defRPr>
            </a:lvl4pPr>
            <a:lvl5pPr marL="2057400" indent="-228600" defTabSz="955675" eaLnBrk="0" hangingPunct="0">
              <a:spcBef>
                <a:spcPct val="30000"/>
              </a:spcBef>
              <a:defRPr sz="1200">
                <a:solidFill>
                  <a:schemeClr val="tx1"/>
                </a:solidFill>
                <a:latin typeface="Arial" charset="0"/>
              </a:defRPr>
            </a:lvl5pPr>
            <a:lvl6pPr marL="2514600" indent="-228600" defTabSz="955675" eaLnBrk="0" fontAlgn="base" hangingPunct="0">
              <a:spcBef>
                <a:spcPct val="30000"/>
              </a:spcBef>
              <a:spcAft>
                <a:spcPct val="0"/>
              </a:spcAft>
              <a:defRPr sz="1200">
                <a:solidFill>
                  <a:schemeClr val="tx1"/>
                </a:solidFill>
                <a:latin typeface="Arial" charset="0"/>
              </a:defRPr>
            </a:lvl6pPr>
            <a:lvl7pPr marL="2971800" indent="-228600" defTabSz="955675" eaLnBrk="0" fontAlgn="base" hangingPunct="0">
              <a:spcBef>
                <a:spcPct val="30000"/>
              </a:spcBef>
              <a:spcAft>
                <a:spcPct val="0"/>
              </a:spcAft>
              <a:defRPr sz="1200">
                <a:solidFill>
                  <a:schemeClr val="tx1"/>
                </a:solidFill>
                <a:latin typeface="Arial" charset="0"/>
              </a:defRPr>
            </a:lvl7pPr>
            <a:lvl8pPr marL="3429000" indent="-228600" defTabSz="955675" eaLnBrk="0" fontAlgn="base" hangingPunct="0">
              <a:spcBef>
                <a:spcPct val="30000"/>
              </a:spcBef>
              <a:spcAft>
                <a:spcPct val="0"/>
              </a:spcAft>
              <a:defRPr sz="1200">
                <a:solidFill>
                  <a:schemeClr val="tx1"/>
                </a:solidFill>
                <a:latin typeface="Arial" charset="0"/>
              </a:defRPr>
            </a:lvl8pPr>
            <a:lvl9pPr marL="3886200" indent="-228600" defTabSz="955675" eaLnBrk="0" fontAlgn="base" hangingPunct="0">
              <a:spcBef>
                <a:spcPct val="30000"/>
              </a:spcBef>
              <a:spcAft>
                <a:spcPct val="0"/>
              </a:spcAft>
              <a:defRPr sz="1200">
                <a:solidFill>
                  <a:schemeClr val="tx1"/>
                </a:solidFill>
                <a:latin typeface="Arial" charset="0"/>
              </a:defRPr>
            </a:lvl9pPr>
          </a:lstStyle>
          <a:p>
            <a:pPr algn="r">
              <a:lnSpc>
                <a:spcPct val="90000"/>
              </a:lnSpc>
              <a:spcBef>
                <a:spcPct val="0"/>
              </a:spcBef>
            </a:pPr>
            <a:endParaRPr lang="en-US" altLang="en-US" dirty="0">
              <a:latin typeface="Arial" pitchFamily="34" charset="0"/>
              <a:cs typeface="Arial" pitchFamily="34" charset="0"/>
            </a:endParaRPr>
          </a:p>
        </p:txBody>
      </p:sp>
      <p:sp>
        <p:nvSpPr>
          <p:cNvPr id="75779" name="Rectangle 2"/>
          <p:cNvSpPr>
            <a:spLocks noGrp="1" noRot="1" noChangeAspect="1" noChangeArrowheads="1" noTextEdit="1"/>
          </p:cNvSpPr>
          <p:nvPr>
            <p:ph type="sldImg"/>
          </p:nvPr>
        </p:nvSpPr>
        <p:spPr>
          <a:xfrm>
            <a:off x="746125" y="787400"/>
            <a:ext cx="5305425" cy="3673475"/>
          </a:xfrm>
          <a:ln/>
        </p:spPr>
      </p:sp>
      <p:sp>
        <p:nvSpPr>
          <p:cNvPr id="60420" name="Rectangle 3"/>
          <p:cNvSpPr>
            <a:spLocks noGrp="1" noChangeArrowheads="1"/>
          </p:cNvSpPr>
          <p:nvPr>
            <p:ph type="body" idx="1"/>
          </p:nvPr>
        </p:nvSpPr>
        <p:spPr>
          <a:xfrm>
            <a:off x="662459" y="4746174"/>
            <a:ext cx="5472758" cy="490644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376" tIns="48190" rIns="96376" bIns="48190">
            <a:normAutofit/>
          </a:bodyPr>
          <a:lstStyle/>
          <a:p>
            <a:pPr marL="165100" indent="-165100">
              <a:spcBef>
                <a:spcPct val="50000"/>
              </a:spcBef>
              <a:defRPr/>
            </a:pPr>
            <a:endParaRPr lang="en-US" altLang="en-US" sz="1300" dirty="0">
              <a:ea typeface="MS PGothic" pitchFamily="34" charset="-128"/>
            </a:endParaRPr>
          </a:p>
          <a:p>
            <a:pPr marL="165100" indent="-165100">
              <a:spcBef>
                <a:spcPct val="50000"/>
              </a:spcBef>
              <a:defRPr/>
            </a:pPr>
            <a:endParaRPr lang="en-US" altLang="en-US" b="1" dirty="0">
              <a:latin typeface="Tahoma" pitchFamily="34" charset="0"/>
              <a:ea typeface="MS PGothic" pitchFamily="34" charset="-128"/>
            </a:endParaRPr>
          </a:p>
        </p:txBody>
      </p:sp>
      <p:sp>
        <p:nvSpPr>
          <p:cNvPr id="3" name="Slide Number Placeholder 2"/>
          <p:cNvSpPr>
            <a:spLocks noGrp="1"/>
          </p:cNvSpPr>
          <p:nvPr>
            <p:ph type="sldNum" sz="quarter" idx="10"/>
          </p:nvPr>
        </p:nvSpPr>
        <p:spPr/>
        <p:txBody>
          <a:bodyPr/>
          <a:lstStyle/>
          <a:p>
            <a:fld id="{F83B3850-11F0-44AD-A22D-FEFC6B80736B}" type="slidenum">
              <a:rPr lang="en-GB" smtClean="0"/>
              <a:pPr/>
              <a:t>15</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6021" name="Date Placeholder 4"/>
          <p:cNvSpPr>
            <a:spLocks noGrp="1"/>
          </p:cNvSpPr>
          <p:nvPr>
            <p:ph type="dt" sz="quarter" idx="1"/>
          </p:nvPr>
        </p:nvSpPr>
        <p:spPr>
          <a:xfrm>
            <a:off x="3850443" y="0"/>
            <a:ext cx="2945659" cy="49633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spcBef>
                <a:spcPct val="30000"/>
              </a:spcBef>
              <a:defRPr sz="1200">
                <a:solidFill>
                  <a:schemeClr val="tx1"/>
                </a:solidFill>
                <a:latin typeface="Arial" charset="0"/>
              </a:defRPr>
            </a:lvl1pPr>
            <a:lvl2pPr marL="742950" indent="-285750" defTabSz="927100" eaLnBrk="0" hangingPunct="0">
              <a:spcBef>
                <a:spcPct val="30000"/>
              </a:spcBef>
              <a:defRPr sz="1200">
                <a:solidFill>
                  <a:schemeClr val="tx1"/>
                </a:solidFill>
                <a:latin typeface="Arial" charset="0"/>
              </a:defRPr>
            </a:lvl2pPr>
            <a:lvl3pPr marL="1143000" indent="-228600" defTabSz="927100" eaLnBrk="0" hangingPunct="0">
              <a:spcBef>
                <a:spcPct val="30000"/>
              </a:spcBef>
              <a:defRPr sz="1200">
                <a:solidFill>
                  <a:schemeClr val="tx1"/>
                </a:solidFill>
                <a:latin typeface="Arial" charset="0"/>
              </a:defRPr>
            </a:lvl3pPr>
            <a:lvl4pPr marL="1600200" indent="-228600" defTabSz="927100" eaLnBrk="0" hangingPunct="0">
              <a:spcBef>
                <a:spcPct val="30000"/>
              </a:spcBef>
              <a:defRPr sz="1200">
                <a:solidFill>
                  <a:schemeClr val="tx1"/>
                </a:solidFill>
                <a:latin typeface="Arial" charset="0"/>
              </a:defRPr>
            </a:lvl4pPr>
            <a:lvl5pPr marL="2057400" indent="-228600" defTabSz="927100" eaLnBrk="0" hangingPunct="0">
              <a:spcBef>
                <a:spcPct val="30000"/>
              </a:spcBef>
              <a:defRPr sz="1200">
                <a:solidFill>
                  <a:schemeClr val="tx1"/>
                </a:solidFill>
                <a:latin typeface="Arial" charset="0"/>
              </a:defRPr>
            </a:lvl5pPr>
            <a:lvl6pPr marL="2514600" indent="-228600" defTabSz="927100" eaLnBrk="0" fontAlgn="base" hangingPunct="0">
              <a:spcBef>
                <a:spcPct val="30000"/>
              </a:spcBef>
              <a:spcAft>
                <a:spcPct val="0"/>
              </a:spcAft>
              <a:defRPr sz="1200">
                <a:solidFill>
                  <a:schemeClr val="tx1"/>
                </a:solidFill>
                <a:latin typeface="Arial" charset="0"/>
              </a:defRPr>
            </a:lvl6pPr>
            <a:lvl7pPr marL="2971800" indent="-228600" defTabSz="927100" eaLnBrk="0" fontAlgn="base" hangingPunct="0">
              <a:spcBef>
                <a:spcPct val="30000"/>
              </a:spcBef>
              <a:spcAft>
                <a:spcPct val="0"/>
              </a:spcAft>
              <a:defRPr sz="1200">
                <a:solidFill>
                  <a:schemeClr val="tx1"/>
                </a:solidFill>
                <a:latin typeface="Arial" charset="0"/>
              </a:defRPr>
            </a:lvl7pPr>
            <a:lvl8pPr marL="3429000" indent="-228600" defTabSz="927100" eaLnBrk="0" fontAlgn="base" hangingPunct="0">
              <a:spcBef>
                <a:spcPct val="30000"/>
              </a:spcBef>
              <a:spcAft>
                <a:spcPct val="0"/>
              </a:spcAft>
              <a:defRPr sz="1200">
                <a:solidFill>
                  <a:schemeClr val="tx1"/>
                </a:solidFill>
                <a:latin typeface="Arial" charset="0"/>
              </a:defRPr>
            </a:lvl8pPr>
            <a:lvl9pPr marL="3886200" indent="-228600" defTabSz="927100" eaLnBrk="0" fontAlgn="base" hangingPunct="0">
              <a:spcBef>
                <a:spcPct val="30000"/>
              </a:spcBef>
              <a:spcAft>
                <a:spcPct val="0"/>
              </a:spcAft>
              <a:defRPr sz="1200">
                <a:solidFill>
                  <a:schemeClr val="tx1"/>
                </a:solidFill>
                <a:latin typeface="Arial" charset="0"/>
              </a:defRPr>
            </a:lvl9pPr>
          </a:lstStyle>
          <a:p>
            <a:pPr>
              <a:spcBef>
                <a:spcPct val="0"/>
              </a:spcBef>
            </a:pPr>
            <a:endParaRPr lang="en-US" altLang="en-US">
              <a:latin typeface="Times New Roman" pitchFamily="18" charset="0"/>
            </a:endParaRPr>
          </a:p>
        </p:txBody>
      </p:sp>
      <p:sp>
        <p:nvSpPr>
          <p:cNvPr id="4" name="Slide Number Placeholder 3"/>
          <p:cNvSpPr>
            <a:spLocks noGrp="1"/>
          </p:cNvSpPr>
          <p:nvPr>
            <p:ph type="sldNum" sz="quarter" idx="10"/>
          </p:nvPr>
        </p:nvSpPr>
        <p:spPr/>
        <p:txBody>
          <a:bodyPr/>
          <a:lstStyle/>
          <a:p>
            <a:fld id="{F83B3850-11F0-44AD-A22D-FEFC6B80736B}" type="slidenum">
              <a:rPr lang="en-GB" smtClean="0"/>
              <a:pPr/>
              <a:t>17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95300" y="1600200"/>
            <a:ext cx="89154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1052513"/>
            <a:ext cx="2228850" cy="50736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1052513"/>
            <a:ext cx="6534150" cy="50736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66786" y="0"/>
            <a:ext cx="8572560" cy="836613"/>
          </a:xfrm>
        </p:spPr>
        <p:txBody>
          <a:bodyPr/>
          <a:lstStyle/>
          <a:p>
            <a:r>
              <a:rPr lang="en-US"/>
              <a:t>Click to edit Master title style</a:t>
            </a:r>
            <a:endParaRPr lang="en-GB"/>
          </a:p>
        </p:txBody>
      </p:sp>
      <p:sp>
        <p:nvSpPr>
          <p:cNvPr id="3" name="Content Placeholder 2"/>
          <p:cNvSpPr>
            <a:spLocks noGrp="1"/>
          </p:cNvSpPr>
          <p:nvPr>
            <p:ph idx="1"/>
          </p:nvPr>
        </p:nvSpPr>
        <p:spPr>
          <a:xfrm>
            <a:off x="1166787" y="1000108"/>
            <a:ext cx="8572560" cy="535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85875" y="1341438"/>
            <a:ext cx="397986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18138" y="1341438"/>
            <a:ext cx="397986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8238" y="188913"/>
            <a:ext cx="2066925" cy="567848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85875" y="188913"/>
            <a:ext cx="6049963" cy="567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9A97FBF7-8A15-49D7-A88C-A2EBE41276E9}" type="datetimeFigureOut">
              <a:rPr lang="en-GB" smtClean="0"/>
              <a:pPr/>
              <a:t>05/02/18</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D048B612-75AE-4B66-968C-F5508A7B972E}"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9A97FBF7-8A15-49D7-A88C-A2EBE41276E9}" type="datetimeFigureOut">
              <a:rPr lang="en-GB" smtClean="0"/>
              <a:pPr/>
              <a:t>05/02/18</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D048B612-75AE-4B66-968C-F5508A7B972E}"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9A97FBF7-8A15-49D7-A88C-A2EBE41276E9}" type="datetimeFigureOut">
              <a:rPr lang="en-GB" smtClean="0"/>
              <a:pPr/>
              <a:t>05/02/18</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D048B612-75AE-4B66-968C-F5508A7B972E}" type="slidenum">
              <a:rPr lang="en-GB" smtClean="0"/>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9A97FBF7-8A15-49D7-A88C-A2EBE41276E9}" type="datetimeFigureOut">
              <a:rPr lang="en-GB" smtClean="0"/>
              <a:pPr/>
              <a:t>05/02/18</a:t>
            </a:fld>
            <a:endParaRPr lang="en-GB"/>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D048B612-75AE-4B66-968C-F5508A7B972E}"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95300" y="6356350"/>
            <a:ext cx="2311400" cy="365125"/>
          </a:xfrm>
          <a:prstGeom prst="rect">
            <a:avLst/>
          </a:prstGeom>
        </p:spPr>
        <p:txBody>
          <a:bodyPr/>
          <a:lstStyle/>
          <a:p>
            <a:fld id="{9A97FBF7-8A15-49D7-A88C-A2EBE41276E9}" type="datetimeFigureOut">
              <a:rPr lang="en-GB" smtClean="0"/>
              <a:pPr/>
              <a:t>05/02/18</a:t>
            </a:fld>
            <a:endParaRPr lang="en-GB"/>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099300" y="6356350"/>
            <a:ext cx="2311400" cy="365125"/>
          </a:xfrm>
          <a:prstGeom prst="rect">
            <a:avLst/>
          </a:prstGeom>
        </p:spPr>
        <p:txBody>
          <a:bodyPr/>
          <a:lstStyle/>
          <a:p>
            <a:fld id="{D048B612-75AE-4B66-968C-F5508A7B972E}" type="slidenum">
              <a:rPr lang="en-GB" smtClean="0"/>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95300" y="6356350"/>
            <a:ext cx="2311400" cy="365125"/>
          </a:xfrm>
          <a:prstGeom prst="rect">
            <a:avLst/>
          </a:prstGeom>
        </p:spPr>
        <p:txBody>
          <a:bodyPr/>
          <a:lstStyle/>
          <a:p>
            <a:fld id="{9A97FBF7-8A15-49D7-A88C-A2EBE41276E9}" type="datetimeFigureOut">
              <a:rPr lang="en-GB" smtClean="0"/>
              <a:pPr/>
              <a:t>05/02/18</a:t>
            </a:fld>
            <a:endParaRPr lang="en-GB"/>
          </a:p>
        </p:txBody>
      </p:sp>
      <p:sp>
        <p:nvSpPr>
          <p:cNvPr id="4" name="Footer Placeholder 3"/>
          <p:cNvSpPr>
            <a:spLocks noGrp="1"/>
          </p:cNvSpPr>
          <p:nvPr>
            <p:ph type="ftr" sz="quarter" idx="11"/>
          </p:nvPr>
        </p:nvSpPr>
        <p:spPr>
          <a:xfrm>
            <a:off x="3384550" y="6356350"/>
            <a:ext cx="31369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099300" y="6356350"/>
            <a:ext cx="2311400" cy="365125"/>
          </a:xfrm>
          <a:prstGeom prst="rect">
            <a:avLst/>
          </a:prstGeom>
        </p:spPr>
        <p:txBody>
          <a:bodyPr/>
          <a:lstStyle/>
          <a:p>
            <a:fld id="{D048B612-75AE-4B66-968C-F5508A7B972E}"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0" y="6356350"/>
            <a:ext cx="2311400" cy="365125"/>
          </a:xfrm>
          <a:prstGeom prst="rect">
            <a:avLst/>
          </a:prstGeom>
        </p:spPr>
        <p:txBody>
          <a:bodyPr/>
          <a:lstStyle/>
          <a:p>
            <a:fld id="{9A97FBF7-8A15-49D7-A88C-A2EBE41276E9}" type="datetimeFigureOut">
              <a:rPr lang="en-GB" smtClean="0"/>
              <a:pPr/>
              <a:t>05/02/18</a:t>
            </a:fld>
            <a:endParaRPr lang="en-GB"/>
          </a:p>
        </p:txBody>
      </p:sp>
      <p:sp>
        <p:nvSpPr>
          <p:cNvPr id="3" name="Footer Placeholder 2"/>
          <p:cNvSpPr>
            <a:spLocks noGrp="1"/>
          </p:cNvSpPr>
          <p:nvPr>
            <p:ph type="ftr" sz="quarter" idx="11"/>
          </p:nvPr>
        </p:nvSpPr>
        <p:spPr>
          <a:xfrm>
            <a:off x="3384550" y="6356350"/>
            <a:ext cx="31369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099300" y="6356350"/>
            <a:ext cx="2311400" cy="365125"/>
          </a:xfrm>
          <a:prstGeom prst="rect">
            <a:avLst/>
          </a:prstGeom>
        </p:spPr>
        <p:txBody>
          <a:bodyPr/>
          <a:lstStyle/>
          <a:p>
            <a:fld id="{D048B612-75AE-4B66-968C-F5508A7B972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9A97FBF7-8A15-49D7-A88C-A2EBE41276E9}" type="datetimeFigureOut">
              <a:rPr lang="en-GB" smtClean="0"/>
              <a:pPr/>
              <a:t>05/02/18</a:t>
            </a:fld>
            <a:endParaRPr lang="en-GB"/>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D048B612-75AE-4B66-968C-F5508A7B972E}" type="slidenum">
              <a:rPr lang="en-GB" smtClean="0"/>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5300" y="6356350"/>
            <a:ext cx="2311400" cy="365125"/>
          </a:xfrm>
          <a:prstGeom prst="rect">
            <a:avLst/>
          </a:prstGeom>
        </p:spPr>
        <p:txBody>
          <a:bodyPr/>
          <a:lstStyle/>
          <a:p>
            <a:fld id="{9A97FBF7-8A15-49D7-A88C-A2EBE41276E9}" type="datetimeFigureOut">
              <a:rPr lang="en-GB" smtClean="0"/>
              <a:pPr/>
              <a:t>05/02/18</a:t>
            </a:fld>
            <a:endParaRPr lang="en-GB"/>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D048B612-75AE-4B66-968C-F5508A7B972E}" type="slidenum">
              <a:rPr lang="en-GB" smtClean="0"/>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9A97FBF7-8A15-49D7-A88C-A2EBE41276E9}" type="datetimeFigureOut">
              <a:rPr lang="en-GB" smtClean="0"/>
              <a:pPr/>
              <a:t>05/02/18</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D048B612-75AE-4B66-968C-F5508A7B972E}" type="slidenum">
              <a:rPr lang="en-GB" smtClean="0"/>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95300" y="6356350"/>
            <a:ext cx="2311400" cy="365125"/>
          </a:xfrm>
          <a:prstGeom prst="rect">
            <a:avLst/>
          </a:prstGeom>
        </p:spPr>
        <p:txBody>
          <a:bodyPr/>
          <a:lstStyle/>
          <a:p>
            <a:fld id="{9A97FBF7-8A15-49D7-A88C-A2EBE41276E9}" type="datetimeFigureOut">
              <a:rPr lang="en-GB" smtClean="0"/>
              <a:pPr/>
              <a:t>05/02/18</a:t>
            </a:fld>
            <a:endParaRPr lang="en-GB"/>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0"/>
            <a:ext cx="2311400" cy="365125"/>
          </a:xfrm>
          <a:prstGeom prst="rect">
            <a:avLst/>
          </a:prstGeom>
        </p:spPr>
        <p:txBody>
          <a:bodyPr/>
          <a:lstStyle/>
          <a:p>
            <a:fld id="{D048B612-75AE-4B66-968C-F5508A7B972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6" name="Rectangle 8"/>
          <p:cNvSpPr>
            <a:spLocks noChangeArrowheads="1"/>
          </p:cNvSpPr>
          <p:nvPr/>
        </p:nvSpPr>
        <p:spPr bwMode="auto">
          <a:xfrm>
            <a:off x="304800" y="366713"/>
            <a:ext cx="3073400" cy="336550"/>
          </a:xfrm>
          <a:prstGeom prst="rect">
            <a:avLst/>
          </a:prstGeom>
          <a:noFill/>
          <a:ln w="9525">
            <a:noFill/>
            <a:miter lim="800000"/>
            <a:headEnd/>
            <a:tailEnd/>
          </a:ln>
          <a:effectLst/>
        </p:spPr>
        <p:txBody>
          <a:bodyPr lIns="92075" tIns="46038" rIns="92075" bIns="46038" anchor="ctr">
            <a:spAutoFit/>
          </a:bodyPr>
          <a:lstStyle/>
          <a:p>
            <a:pPr eaLnBrk="0" hangingPunct="0"/>
            <a:r>
              <a:rPr lang="en-GB" sz="1600" b="1">
                <a:solidFill>
                  <a:schemeClr val="bg1"/>
                </a:solidFill>
              </a:rPr>
              <a:t>www.bywatertraining.co.uk</a:t>
            </a:r>
          </a:p>
        </p:txBody>
      </p:sp>
      <p:pic>
        <p:nvPicPr>
          <p:cNvPr id="7177" name="Picture 9" descr="Bywater white logo for ppt"/>
          <p:cNvPicPr>
            <a:picLocks noChangeAspect="1" noChangeArrowheads="1"/>
          </p:cNvPicPr>
          <p:nvPr/>
        </p:nvPicPr>
        <p:blipFill>
          <a:blip r:embed="rId13" cstate="print"/>
          <a:srcRect/>
          <a:stretch>
            <a:fillRect/>
          </a:stretch>
        </p:blipFill>
        <p:spPr bwMode="auto">
          <a:xfrm>
            <a:off x="6227763" y="6194425"/>
            <a:ext cx="2925762" cy="327025"/>
          </a:xfrm>
          <a:prstGeom prst="rect">
            <a:avLst/>
          </a:prstGeom>
          <a:noFill/>
        </p:spPr>
      </p:pic>
      <p:sp>
        <p:nvSpPr>
          <p:cNvPr id="7178" name="Rectangle 10"/>
          <p:cNvSpPr>
            <a:spLocks noGrp="1" noChangeArrowheads="1"/>
          </p:cNvSpPr>
          <p:nvPr>
            <p:ph type="title"/>
          </p:nvPr>
        </p:nvSpPr>
        <p:spPr bwMode="auto">
          <a:xfrm>
            <a:off x="1136650" y="1052513"/>
            <a:ext cx="8269288" cy="647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6" name="Picture 1" descr="Writing Background 2.pdf"/>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526" y="0"/>
            <a:ext cx="9915525"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r" rtl="0" fontAlgn="base">
        <a:spcBef>
          <a:spcPct val="0"/>
        </a:spcBef>
        <a:spcAft>
          <a:spcPct val="0"/>
        </a:spcAft>
        <a:defRPr sz="3200" b="1">
          <a:solidFill>
            <a:srgbClr val="FFFFCC"/>
          </a:solidFill>
          <a:latin typeface="+mj-lt"/>
          <a:ea typeface="+mj-ea"/>
          <a:cs typeface="+mj-cs"/>
        </a:defRPr>
      </a:lvl1pPr>
      <a:lvl2pPr algn="r" rtl="0" fontAlgn="base">
        <a:spcBef>
          <a:spcPct val="0"/>
        </a:spcBef>
        <a:spcAft>
          <a:spcPct val="0"/>
        </a:spcAft>
        <a:defRPr sz="3200" b="1">
          <a:solidFill>
            <a:srgbClr val="FFFFCC"/>
          </a:solidFill>
          <a:latin typeface="Arial" charset="0"/>
        </a:defRPr>
      </a:lvl2pPr>
      <a:lvl3pPr algn="r" rtl="0" fontAlgn="base">
        <a:spcBef>
          <a:spcPct val="0"/>
        </a:spcBef>
        <a:spcAft>
          <a:spcPct val="0"/>
        </a:spcAft>
        <a:defRPr sz="3200" b="1">
          <a:solidFill>
            <a:srgbClr val="FFFFCC"/>
          </a:solidFill>
          <a:latin typeface="Arial" charset="0"/>
        </a:defRPr>
      </a:lvl3pPr>
      <a:lvl4pPr algn="r" rtl="0" fontAlgn="base">
        <a:spcBef>
          <a:spcPct val="0"/>
        </a:spcBef>
        <a:spcAft>
          <a:spcPct val="0"/>
        </a:spcAft>
        <a:defRPr sz="3200" b="1">
          <a:solidFill>
            <a:srgbClr val="FFFFCC"/>
          </a:solidFill>
          <a:latin typeface="Arial" charset="0"/>
        </a:defRPr>
      </a:lvl4pPr>
      <a:lvl5pPr algn="r" rtl="0" fontAlgn="base">
        <a:spcBef>
          <a:spcPct val="0"/>
        </a:spcBef>
        <a:spcAft>
          <a:spcPct val="0"/>
        </a:spcAft>
        <a:defRPr sz="3200" b="1">
          <a:solidFill>
            <a:srgbClr val="FFFFCC"/>
          </a:solidFill>
          <a:latin typeface="Arial" charset="0"/>
        </a:defRPr>
      </a:lvl5pPr>
      <a:lvl6pPr marL="457200" algn="r" rtl="0" fontAlgn="base">
        <a:spcBef>
          <a:spcPct val="0"/>
        </a:spcBef>
        <a:spcAft>
          <a:spcPct val="0"/>
        </a:spcAft>
        <a:defRPr sz="3200" b="1">
          <a:solidFill>
            <a:srgbClr val="FFFFCC"/>
          </a:solidFill>
          <a:latin typeface="Arial" charset="0"/>
        </a:defRPr>
      </a:lvl6pPr>
      <a:lvl7pPr marL="914400" algn="r" rtl="0" fontAlgn="base">
        <a:spcBef>
          <a:spcPct val="0"/>
        </a:spcBef>
        <a:spcAft>
          <a:spcPct val="0"/>
        </a:spcAft>
        <a:defRPr sz="3200" b="1">
          <a:solidFill>
            <a:srgbClr val="FFFFCC"/>
          </a:solidFill>
          <a:latin typeface="Arial" charset="0"/>
        </a:defRPr>
      </a:lvl7pPr>
      <a:lvl8pPr marL="1371600" algn="r" rtl="0" fontAlgn="base">
        <a:spcBef>
          <a:spcPct val="0"/>
        </a:spcBef>
        <a:spcAft>
          <a:spcPct val="0"/>
        </a:spcAft>
        <a:defRPr sz="3200" b="1">
          <a:solidFill>
            <a:srgbClr val="FFFFCC"/>
          </a:solidFill>
          <a:latin typeface="Arial" charset="0"/>
        </a:defRPr>
      </a:lvl8pPr>
      <a:lvl9pPr marL="1828800" algn="r" rtl="0" fontAlgn="base">
        <a:spcBef>
          <a:spcPct val="0"/>
        </a:spcBef>
        <a:spcAft>
          <a:spcPct val="0"/>
        </a:spcAft>
        <a:defRPr sz="3200" b="1">
          <a:solidFill>
            <a:srgbClr val="FFFFCC"/>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32184" y="117004"/>
            <a:ext cx="8269288" cy="6477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92560" y="1268760"/>
            <a:ext cx="8112125"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1038" name="Picture 14" descr="Bywater white logo for ppt"/>
          <p:cNvPicPr>
            <a:picLocks noChangeAspect="1" noChangeArrowheads="1"/>
          </p:cNvPicPr>
          <p:nvPr/>
        </p:nvPicPr>
        <p:blipFill>
          <a:blip r:embed="rId13" cstate="print"/>
          <a:srcRect/>
          <a:stretch>
            <a:fillRect/>
          </a:stretch>
        </p:blipFill>
        <p:spPr bwMode="auto">
          <a:xfrm>
            <a:off x="7358063" y="6540500"/>
            <a:ext cx="2201862" cy="246063"/>
          </a:xfrm>
          <a:prstGeom prst="rect">
            <a:avLst/>
          </a:prstGeom>
          <a:noFill/>
        </p:spPr>
      </p:pic>
      <p:pic>
        <p:nvPicPr>
          <p:cNvPr id="9" name="Picture 9" descr="Bywater white logo for ppt"/>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748338" y="6194425"/>
            <a:ext cx="292536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Bywater Excel Theme.pdf"/>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6242050"/>
            <a:ext cx="9906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bwMode="auto">
          <a:xfrm>
            <a:off x="0" y="980728"/>
            <a:ext cx="9906000" cy="0"/>
          </a:xfrm>
          <a:prstGeom prst="line">
            <a:avLst/>
          </a:prstGeom>
          <a:solidFill>
            <a:schemeClr val="accent1"/>
          </a:solidFill>
          <a:ln w="19050" cap="flat" cmpd="sng" algn="ctr">
            <a:gradFill flip="none" rotWithShape="1">
              <a:gsLst>
                <a:gs pos="38000">
                  <a:srgbClr val="0A2C47"/>
                </a:gs>
                <a:gs pos="0">
                  <a:prstClr val="white"/>
                </a:gs>
              </a:gsLst>
              <a:lin ang="0" scaled="1"/>
              <a:tileRect/>
            </a:gra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fontAlgn="base">
        <a:spcBef>
          <a:spcPct val="0"/>
        </a:spcBef>
        <a:spcAft>
          <a:spcPct val="0"/>
        </a:spcAft>
        <a:defRPr sz="2800" b="1">
          <a:solidFill>
            <a:schemeClr val="tx2"/>
          </a:solidFill>
          <a:latin typeface="+mj-lt"/>
          <a:ea typeface="+mj-ea"/>
          <a:cs typeface="+mj-cs"/>
        </a:defRPr>
      </a:lvl1pPr>
      <a:lvl2pPr algn="l" rtl="0" fontAlgn="base">
        <a:spcBef>
          <a:spcPct val="0"/>
        </a:spcBef>
        <a:spcAft>
          <a:spcPct val="0"/>
        </a:spcAft>
        <a:defRPr sz="2800" b="1">
          <a:solidFill>
            <a:schemeClr val="tx2"/>
          </a:solidFill>
          <a:latin typeface="Arial" charset="0"/>
        </a:defRPr>
      </a:lvl2pPr>
      <a:lvl3pPr algn="l" rtl="0" fontAlgn="base">
        <a:spcBef>
          <a:spcPct val="0"/>
        </a:spcBef>
        <a:spcAft>
          <a:spcPct val="0"/>
        </a:spcAft>
        <a:defRPr sz="2800" b="1">
          <a:solidFill>
            <a:schemeClr val="tx2"/>
          </a:solidFill>
          <a:latin typeface="Arial" charset="0"/>
        </a:defRPr>
      </a:lvl3pPr>
      <a:lvl4pPr algn="l" rtl="0" fontAlgn="base">
        <a:spcBef>
          <a:spcPct val="0"/>
        </a:spcBef>
        <a:spcAft>
          <a:spcPct val="0"/>
        </a:spcAft>
        <a:defRPr sz="2800" b="1">
          <a:solidFill>
            <a:schemeClr val="tx2"/>
          </a:solidFill>
          <a:latin typeface="Arial" charset="0"/>
        </a:defRPr>
      </a:lvl4pPr>
      <a:lvl5pPr algn="l" rtl="0" fontAlgn="base">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52600" y="764704"/>
            <a:ext cx="80581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352600" y="2420888"/>
            <a:ext cx="8058100" cy="37052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5" descr="Bywater Excel Theme.pd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242050"/>
            <a:ext cx="9906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b="1" kern="1200">
          <a:solidFill>
            <a:srgbClr val="00206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s://www.bywatertraining.co.uk/course/iso-9001-2015-transition-auditor-training-course/"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mailto:contact@bywater.co.uk"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12.jpeg"/><Relationship Id="rId4" Type="http://schemas.openxmlformats.org/officeDocument/2006/relationships/hyperlink" Target="http://www.bywater.co.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Writing Background 2.pd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906000" cy="710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9"/>
          <p:cNvSpPr txBox="1">
            <a:spLocks noChangeArrowheads="1"/>
          </p:cNvSpPr>
          <p:nvPr/>
        </p:nvSpPr>
        <p:spPr bwMode="auto">
          <a:xfrm>
            <a:off x="180578" y="2063750"/>
            <a:ext cx="934878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b="1">
                <a:solidFill>
                  <a:srgbClr val="5F5F5F"/>
                </a:solidFill>
                <a:latin typeface="Arial" charset="0"/>
              </a:defRPr>
            </a:lvl1pPr>
            <a:lvl2pPr marL="742950" indent="-285750" eaLnBrk="0" hangingPunct="0">
              <a:defRPr sz="1500" b="1">
                <a:solidFill>
                  <a:srgbClr val="5F5F5F"/>
                </a:solidFill>
                <a:latin typeface="Arial" charset="0"/>
              </a:defRPr>
            </a:lvl2pPr>
            <a:lvl3pPr marL="1143000" indent="-228600" eaLnBrk="0" hangingPunct="0">
              <a:defRPr sz="1500" b="1">
                <a:solidFill>
                  <a:srgbClr val="5F5F5F"/>
                </a:solidFill>
                <a:latin typeface="Arial" charset="0"/>
              </a:defRPr>
            </a:lvl3pPr>
            <a:lvl4pPr marL="1600200" indent="-228600" eaLnBrk="0" hangingPunct="0">
              <a:defRPr sz="1500" b="1">
                <a:solidFill>
                  <a:srgbClr val="5F5F5F"/>
                </a:solidFill>
                <a:latin typeface="Arial" charset="0"/>
              </a:defRPr>
            </a:lvl4pPr>
            <a:lvl5pPr marL="2057400" indent="-228600" eaLnBrk="0" hangingPunct="0">
              <a:defRPr sz="1500" b="1">
                <a:solidFill>
                  <a:srgbClr val="5F5F5F"/>
                </a:solidFill>
                <a:latin typeface="Arial" charset="0"/>
              </a:defRPr>
            </a:lvl5pPr>
            <a:lvl6pPr marL="2514600" indent="-228600" algn="ctr" eaLnBrk="0" fontAlgn="base" hangingPunct="0">
              <a:lnSpc>
                <a:spcPct val="110000"/>
              </a:lnSpc>
              <a:spcBef>
                <a:spcPct val="25000"/>
              </a:spcBef>
              <a:spcAft>
                <a:spcPct val="0"/>
              </a:spcAft>
              <a:defRPr sz="1500" b="1">
                <a:solidFill>
                  <a:srgbClr val="5F5F5F"/>
                </a:solidFill>
                <a:latin typeface="Arial" charset="0"/>
              </a:defRPr>
            </a:lvl6pPr>
            <a:lvl7pPr marL="2971800" indent="-228600" algn="ctr" eaLnBrk="0" fontAlgn="base" hangingPunct="0">
              <a:lnSpc>
                <a:spcPct val="110000"/>
              </a:lnSpc>
              <a:spcBef>
                <a:spcPct val="25000"/>
              </a:spcBef>
              <a:spcAft>
                <a:spcPct val="0"/>
              </a:spcAft>
              <a:defRPr sz="1500" b="1">
                <a:solidFill>
                  <a:srgbClr val="5F5F5F"/>
                </a:solidFill>
                <a:latin typeface="Arial" charset="0"/>
              </a:defRPr>
            </a:lvl7pPr>
            <a:lvl8pPr marL="3429000" indent="-228600" algn="ctr" eaLnBrk="0" fontAlgn="base" hangingPunct="0">
              <a:lnSpc>
                <a:spcPct val="110000"/>
              </a:lnSpc>
              <a:spcBef>
                <a:spcPct val="25000"/>
              </a:spcBef>
              <a:spcAft>
                <a:spcPct val="0"/>
              </a:spcAft>
              <a:defRPr sz="1500" b="1">
                <a:solidFill>
                  <a:srgbClr val="5F5F5F"/>
                </a:solidFill>
                <a:latin typeface="Arial" charset="0"/>
              </a:defRPr>
            </a:lvl8pPr>
            <a:lvl9pPr marL="3886200" indent="-228600" algn="ctr" eaLnBrk="0" fontAlgn="base" hangingPunct="0">
              <a:lnSpc>
                <a:spcPct val="110000"/>
              </a:lnSpc>
              <a:spcBef>
                <a:spcPct val="25000"/>
              </a:spcBef>
              <a:spcAft>
                <a:spcPct val="0"/>
              </a:spcAft>
              <a:defRPr sz="1500" b="1">
                <a:solidFill>
                  <a:srgbClr val="5F5F5F"/>
                </a:solidFill>
                <a:latin typeface="Arial" charset="0"/>
              </a:defRPr>
            </a:lvl9pPr>
          </a:lstStyle>
          <a:p>
            <a:pPr algn="r"/>
            <a:r>
              <a:rPr lang="en-US" altLang="en-US" sz="4000" dirty="0">
                <a:solidFill>
                  <a:schemeClr val="bg1"/>
                </a:solidFill>
                <a:ea typeface="MS PGothic" pitchFamily="34" charset="-128"/>
                <a:cs typeface="Arial" charset="0"/>
              </a:rPr>
              <a:t>ISO 9001:2008 TO ISO 9001:2015 </a:t>
            </a:r>
          </a:p>
          <a:p>
            <a:pPr algn="r"/>
            <a:r>
              <a:rPr lang="en-US" altLang="en-US" sz="4000" dirty="0">
                <a:solidFill>
                  <a:schemeClr val="bg1"/>
                </a:solidFill>
                <a:ea typeface="MS PGothic" pitchFamily="34" charset="-128"/>
                <a:cs typeface="Arial" charset="0"/>
              </a:rPr>
              <a:t>HIGHLIGHTING THE KEY CHANGES</a:t>
            </a:r>
            <a:endParaRPr lang="en-US" altLang="en-US" sz="4200" dirty="0">
              <a:solidFill>
                <a:schemeClr val="bg1"/>
              </a:solidFill>
              <a:ea typeface="MS PGothic" pitchFamily="34" charset="-128"/>
              <a:cs typeface="Arial" charset="0"/>
            </a:endParaRPr>
          </a:p>
        </p:txBody>
      </p:sp>
      <p:sp>
        <p:nvSpPr>
          <p:cNvPr id="12292" name="TextBox 9"/>
          <p:cNvSpPr txBox="1">
            <a:spLocks noChangeArrowheads="1"/>
          </p:cNvSpPr>
          <p:nvPr/>
        </p:nvSpPr>
        <p:spPr bwMode="auto">
          <a:xfrm>
            <a:off x="632884" y="5853114"/>
            <a:ext cx="468299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 b="1">
                <a:solidFill>
                  <a:srgbClr val="5F5F5F"/>
                </a:solidFill>
                <a:latin typeface="Arial" charset="0"/>
              </a:defRPr>
            </a:lvl1pPr>
            <a:lvl2pPr marL="742950" indent="-285750" eaLnBrk="0" hangingPunct="0">
              <a:defRPr sz="1500" b="1">
                <a:solidFill>
                  <a:srgbClr val="5F5F5F"/>
                </a:solidFill>
                <a:latin typeface="Arial" charset="0"/>
              </a:defRPr>
            </a:lvl2pPr>
            <a:lvl3pPr marL="1143000" indent="-228600" eaLnBrk="0" hangingPunct="0">
              <a:defRPr sz="1500" b="1">
                <a:solidFill>
                  <a:srgbClr val="5F5F5F"/>
                </a:solidFill>
                <a:latin typeface="Arial" charset="0"/>
              </a:defRPr>
            </a:lvl3pPr>
            <a:lvl4pPr marL="1600200" indent="-228600" eaLnBrk="0" hangingPunct="0">
              <a:defRPr sz="1500" b="1">
                <a:solidFill>
                  <a:srgbClr val="5F5F5F"/>
                </a:solidFill>
                <a:latin typeface="Arial" charset="0"/>
              </a:defRPr>
            </a:lvl4pPr>
            <a:lvl5pPr marL="2057400" indent="-228600" eaLnBrk="0" hangingPunct="0">
              <a:defRPr sz="1500" b="1">
                <a:solidFill>
                  <a:srgbClr val="5F5F5F"/>
                </a:solidFill>
                <a:latin typeface="Arial" charset="0"/>
              </a:defRPr>
            </a:lvl5pPr>
            <a:lvl6pPr marL="2514600" indent="-228600" algn="ctr" eaLnBrk="0" fontAlgn="base" hangingPunct="0">
              <a:lnSpc>
                <a:spcPct val="110000"/>
              </a:lnSpc>
              <a:spcBef>
                <a:spcPct val="25000"/>
              </a:spcBef>
              <a:spcAft>
                <a:spcPct val="0"/>
              </a:spcAft>
              <a:defRPr sz="1500" b="1">
                <a:solidFill>
                  <a:srgbClr val="5F5F5F"/>
                </a:solidFill>
                <a:latin typeface="Arial" charset="0"/>
              </a:defRPr>
            </a:lvl6pPr>
            <a:lvl7pPr marL="2971800" indent="-228600" algn="ctr" eaLnBrk="0" fontAlgn="base" hangingPunct="0">
              <a:lnSpc>
                <a:spcPct val="110000"/>
              </a:lnSpc>
              <a:spcBef>
                <a:spcPct val="25000"/>
              </a:spcBef>
              <a:spcAft>
                <a:spcPct val="0"/>
              </a:spcAft>
              <a:defRPr sz="1500" b="1">
                <a:solidFill>
                  <a:srgbClr val="5F5F5F"/>
                </a:solidFill>
                <a:latin typeface="Arial" charset="0"/>
              </a:defRPr>
            </a:lvl7pPr>
            <a:lvl8pPr marL="3429000" indent="-228600" algn="ctr" eaLnBrk="0" fontAlgn="base" hangingPunct="0">
              <a:lnSpc>
                <a:spcPct val="110000"/>
              </a:lnSpc>
              <a:spcBef>
                <a:spcPct val="25000"/>
              </a:spcBef>
              <a:spcAft>
                <a:spcPct val="0"/>
              </a:spcAft>
              <a:defRPr sz="1500" b="1">
                <a:solidFill>
                  <a:srgbClr val="5F5F5F"/>
                </a:solidFill>
                <a:latin typeface="Arial" charset="0"/>
              </a:defRPr>
            </a:lvl8pPr>
            <a:lvl9pPr marL="3886200" indent="-228600" algn="ctr" eaLnBrk="0" fontAlgn="base" hangingPunct="0">
              <a:lnSpc>
                <a:spcPct val="110000"/>
              </a:lnSpc>
              <a:spcBef>
                <a:spcPct val="25000"/>
              </a:spcBef>
              <a:spcAft>
                <a:spcPct val="0"/>
              </a:spcAft>
              <a:defRPr sz="1500" b="1">
                <a:solidFill>
                  <a:srgbClr val="5F5F5F"/>
                </a:solidFill>
                <a:latin typeface="Arial" charset="0"/>
              </a:defRPr>
            </a:lvl9pPr>
          </a:lstStyle>
          <a:p>
            <a:r>
              <a:rPr lang="en-US" altLang="en-US" sz="1900" dirty="0">
                <a:solidFill>
                  <a:schemeClr val="bg1"/>
                </a:solidFill>
                <a:ea typeface="MS PGothic" pitchFamily="34" charset="-128"/>
                <a:cs typeface="Arial" charset="0"/>
              </a:rPr>
              <a:t>www.bywater.co.uk</a:t>
            </a:r>
          </a:p>
        </p:txBody>
      </p:sp>
    </p:spTree>
    <p:extLst>
      <p:ext uri="{BB962C8B-B14F-4D97-AF65-F5344CB8AC3E}">
        <p14:creationId xmlns:p14="http://schemas.microsoft.com/office/powerpoint/2010/main" val="157795843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siness-819287_1280.jpg"/>
          <p:cNvPicPr>
            <a:picLocks noChangeAspect="1"/>
          </p:cNvPicPr>
          <p:nvPr/>
        </p:nvPicPr>
        <p:blipFill>
          <a:blip r:embed="rId3" cstate="print"/>
          <a:srcRect l="45052" r="15325"/>
          <a:stretch>
            <a:fillRect/>
          </a:stretch>
        </p:blipFill>
        <p:spPr>
          <a:xfrm>
            <a:off x="0" y="1412776"/>
            <a:ext cx="2792760" cy="4680520"/>
          </a:xfrm>
          <a:prstGeom prst="rect">
            <a:avLst/>
          </a:prstGeom>
        </p:spPr>
      </p:pic>
      <p:sp>
        <p:nvSpPr>
          <p:cNvPr id="5122" name="Rectangle 1026"/>
          <p:cNvSpPr>
            <a:spLocks noGrp="1" noChangeArrowheads="1"/>
          </p:cNvSpPr>
          <p:nvPr>
            <p:ph type="title" idx="4294967295"/>
          </p:nvPr>
        </p:nvSpPr>
        <p:spPr>
          <a:xfrm>
            <a:off x="848544" y="44624"/>
            <a:ext cx="8985448" cy="936104"/>
          </a:xfrm>
        </p:spPr>
        <p:txBody>
          <a:bodyPr/>
          <a:lstStyle/>
          <a:p>
            <a:r>
              <a:rPr lang="en-US" altLang="en-US" sz="3200" dirty="0">
                <a:solidFill>
                  <a:srgbClr val="002060"/>
                </a:solidFill>
              </a:rPr>
              <a:t>Changes within the Quality Management Principles</a:t>
            </a:r>
          </a:p>
        </p:txBody>
      </p:sp>
      <p:sp>
        <p:nvSpPr>
          <p:cNvPr id="5123" name="Rectangle 1027"/>
          <p:cNvSpPr>
            <a:spLocks noGrp="1" noChangeArrowheads="1"/>
          </p:cNvSpPr>
          <p:nvPr>
            <p:ph type="body" idx="4294967295"/>
          </p:nvPr>
        </p:nvSpPr>
        <p:spPr>
          <a:xfrm>
            <a:off x="2504728" y="1628800"/>
            <a:ext cx="7056784" cy="4320480"/>
          </a:xfrm>
        </p:spPr>
        <p:txBody>
          <a:bodyPr/>
          <a:lstStyle/>
          <a:p>
            <a:r>
              <a:rPr lang="en-GB" altLang="en-US" sz="2600" dirty="0">
                <a:solidFill>
                  <a:srgbClr val="002060"/>
                </a:solidFill>
              </a:rPr>
              <a:t>An emphasis on customer needs, expectations and satisfaction.</a:t>
            </a:r>
          </a:p>
          <a:p>
            <a:r>
              <a:rPr lang="en-GB" altLang="en-US" sz="2600" dirty="0">
                <a:solidFill>
                  <a:srgbClr val="002060"/>
                </a:solidFill>
              </a:rPr>
              <a:t>Requirements are placed on the role of top management to provide leadership and demonstrate their commitment.</a:t>
            </a:r>
          </a:p>
          <a:p>
            <a:r>
              <a:rPr lang="en-GB" altLang="en-US" sz="2600" dirty="0">
                <a:solidFill>
                  <a:srgbClr val="002060"/>
                </a:solidFill>
              </a:rPr>
              <a:t>The importance of customer satisfaction is to be understood by all staff and internal communication must be managed.</a:t>
            </a:r>
          </a:p>
          <a:p>
            <a:r>
              <a:rPr lang="en-GB" altLang="en-US" sz="2600" dirty="0">
                <a:solidFill>
                  <a:srgbClr val="002060"/>
                </a:solidFill>
              </a:rPr>
              <a:t>The structure of the standard is based on a business process approach.</a:t>
            </a:r>
          </a:p>
        </p:txBody>
      </p:sp>
    </p:spTree>
    <p:extLst>
      <p:ext uri="{BB962C8B-B14F-4D97-AF65-F5344CB8AC3E}">
        <p14:creationId xmlns:p14="http://schemas.microsoft.com/office/powerpoint/2010/main" val="42245137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idx="4294967295"/>
          </p:nvPr>
        </p:nvSpPr>
        <p:spPr>
          <a:xfrm>
            <a:off x="848545" y="44624"/>
            <a:ext cx="8538932" cy="936104"/>
          </a:xfrm>
        </p:spPr>
        <p:txBody>
          <a:bodyPr/>
          <a:lstStyle/>
          <a:p>
            <a:r>
              <a:rPr lang="en-US" altLang="en-US" sz="3200" dirty="0">
                <a:solidFill>
                  <a:srgbClr val="002060"/>
                </a:solidFill>
              </a:rPr>
              <a:t>Changes within the Quality Management Principles</a:t>
            </a:r>
          </a:p>
        </p:txBody>
      </p:sp>
      <p:sp>
        <p:nvSpPr>
          <p:cNvPr id="5123" name="Rectangle 1027"/>
          <p:cNvSpPr>
            <a:spLocks noGrp="1" noChangeArrowheads="1"/>
          </p:cNvSpPr>
          <p:nvPr>
            <p:ph type="body" idx="4294967295"/>
          </p:nvPr>
        </p:nvSpPr>
        <p:spPr>
          <a:xfrm>
            <a:off x="848544" y="1628800"/>
            <a:ext cx="6192688" cy="4320480"/>
          </a:xfrm>
        </p:spPr>
        <p:txBody>
          <a:bodyPr/>
          <a:lstStyle/>
          <a:p>
            <a:r>
              <a:rPr lang="en-GB" altLang="en-US" sz="2600" dirty="0">
                <a:solidFill>
                  <a:srgbClr val="002060"/>
                </a:solidFill>
              </a:rPr>
              <a:t>Improving performance should be an objective.</a:t>
            </a:r>
          </a:p>
          <a:p>
            <a:r>
              <a:rPr lang="en-GB" altLang="en-US" sz="2600" dirty="0">
                <a:solidFill>
                  <a:srgbClr val="002060"/>
                </a:solidFill>
              </a:rPr>
              <a:t>Decisions based on facts, planning changes and verifying effectiveness (plan-do-check-act) is a guiding principle.</a:t>
            </a:r>
          </a:p>
          <a:p>
            <a:r>
              <a:rPr lang="en-GB" altLang="en-US" sz="2600" dirty="0">
                <a:solidFill>
                  <a:srgbClr val="002060"/>
                </a:solidFill>
              </a:rPr>
              <a:t>Managing relationships with product and service providers effectively to achieve objectives. </a:t>
            </a:r>
            <a:endParaRPr lang="en-US" sz="2600" dirty="0">
              <a:solidFill>
                <a:srgbClr val="002060"/>
              </a:solidFill>
            </a:endParaRPr>
          </a:p>
        </p:txBody>
      </p:sp>
      <p:pic>
        <p:nvPicPr>
          <p:cNvPr id="4" name="Picture 3" descr="business-819293_1920.jpg"/>
          <p:cNvPicPr>
            <a:picLocks noChangeAspect="1"/>
          </p:cNvPicPr>
          <p:nvPr/>
        </p:nvPicPr>
        <p:blipFill>
          <a:blip r:embed="rId3" cstate="print"/>
          <a:srcRect l="25948" r="37650" b="8165"/>
          <a:stretch>
            <a:fillRect/>
          </a:stretch>
        </p:blipFill>
        <p:spPr>
          <a:xfrm>
            <a:off x="6897216" y="1124744"/>
            <a:ext cx="3008784" cy="5040560"/>
          </a:xfrm>
          <a:prstGeom prst="rect">
            <a:avLst/>
          </a:prstGeom>
        </p:spPr>
      </p:pic>
    </p:spTree>
    <p:extLst>
      <p:ext uri="{BB962C8B-B14F-4D97-AF65-F5344CB8AC3E}">
        <p14:creationId xmlns:p14="http://schemas.microsoft.com/office/powerpoint/2010/main" val="42245137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906000" cy="4401205"/>
          </a:xfrm>
          <a:prstGeom prst="rect">
            <a:avLst/>
          </a:prstGeom>
          <a:solidFill>
            <a:schemeClr val="accent1">
              <a:lumMod val="50000"/>
            </a:schemeClr>
          </a:solidFill>
        </p:spPr>
        <p:txBody>
          <a:bodyPr wrap="square" rtlCol="0">
            <a:spAutoFit/>
          </a:bodyPr>
          <a:lstStyle/>
          <a:p>
            <a:pPr algn="ctr"/>
            <a:endParaRPr lang="en-GB" sz="4000" b="1" dirty="0">
              <a:solidFill>
                <a:srgbClr val="002060"/>
              </a:solidFill>
            </a:endParaRPr>
          </a:p>
          <a:p>
            <a:pPr algn="ctr"/>
            <a:endParaRPr lang="en-GB" sz="4000" b="1" dirty="0">
              <a:solidFill>
                <a:srgbClr val="002060"/>
              </a:solidFill>
            </a:endParaRPr>
          </a:p>
          <a:p>
            <a:pPr algn="ctr"/>
            <a:endParaRPr lang="en-GB" sz="4000" b="1" dirty="0">
              <a:solidFill>
                <a:srgbClr val="002060"/>
              </a:solidFill>
            </a:endParaRPr>
          </a:p>
          <a:p>
            <a:pPr algn="ctr"/>
            <a:endParaRPr lang="en-GB" sz="4000" b="1" dirty="0">
              <a:solidFill>
                <a:srgbClr val="002060"/>
              </a:solidFill>
            </a:endParaRPr>
          </a:p>
          <a:p>
            <a:pPr algn="ctr"/>
            <a:endParaRPr lang="en-GB" sz="4000" b="1" dirty="0">
              <a:solidFill>
                <a:srgbClr val="002060"/>
              </a:solidFill>
            </a:endParaRPr>
          </a:p>
          <a:p>
            <a:pPr algn="ctr"/>
            <a:r>
              <a:rPr lang="en-GB" sz="4000" b="1" dirty="0">
                <a:solidFill>
                  <a:schemeClr val="bg1"/>
                </a:solidFill>
              </a:rPr>
              <a:t>ISO 9001:2015 CHANGES</a:t>
            </a:r>
          </a:p>
          <a:p>
            <a:pPr algn="ctr"/>
            <a:endParaRPr lang="en-GB" sz="4000" b="1" dirty="0">
              <a:solidFill>
                <a:srgbClr val="002060"/>
              </a:solidFill>
            </a:endParaRPr>
          </a:p>
        </p:txBody>
      </p:sp>
      <p:pic>
        <p:nvPicPr>
          <p:cNvPr id="2" name="Picture 1" descr="skyline-831048_1280.jpg"/>
          <p:cNvPicPr>
            <a:picLocks noChangeAspect="1"/>
          </p:cNvPicPr>
          <p:nvPr/>
        </p:nvPicPr>
        <p:blipFill>
          <a:blip r:embed="rId2" cstate="print"/>
          <a:srcRect t="67675"/>
          <a:stretch>
            <a:fillRect/>
          </a:stretch>
        </p:blipFill>
        <p:spPr>
          <a:xfrm>
            <a:off x="1" y="4221088"/>
            <a:ext cx="9906000" cy="201622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053"/>
          <p:cNvSpPr>
            <a:spLocks noGrp="1" noChangeArrowheads="1"/>
          </p:cNvSpPr>
          <p:nvPr>
            <p:ph type="title"/>
          </p:nvPr>
        </p:nvSpPr>
        <p:spPr>
          <a:xfrm>
            <a:off x="848544" y="72008"/>
            <a:ext cx="8890802" cy="908720"/>
          </a:xfrm>
        </p:spPr>
        <p:txBody>
          <a:bodyPr/>
          <a:lstStyle/>
          <a:p>
            <a:pPr eaLnBrk="1" hangingPunct="1"/>
            <a:r>
              <a:rPr lang="en-GB" altLang="en-US" sz="3200" dirty="0">
                <a:solidFill>
                  <a:srgbClr val="002060"/>
                </a:solidFill>
              </a:rPr>
              <a:t>Structural changes between 2008 and 2015</a:t>
            </a:r>
          </a:p>
        </p:txBody>
      </p:sp>
      <p:sp>
        <p:nvSpPr>
          <p:cNvPr id="22531" name="Rectangle 2054"/>
          <p:cNvSpPr>
            <a:spLocks noGrp="1" noChangeArrowheads="1"/>
          </p:cNvSpPr>
          <p:nvPr>
            <p:ph idx="1"/>
          </p:nvPr>
        </p:nvSpPr>
        <p:spPr>
          <a:xfrm>
            <a:off x="488505" y="1167494"/>
            <a:ext cx="4752528" cy="5357850"/>
          </a:xfrm>
        </p:spPr>
        <p:txBody>
          <a:bodyPr/>
          <a:lstStyle/>
          <a:p>
            <a:pPr marL="552450" lvl="1" indent="-361950" eaLnBrk="1" hangingPunct="1">
              <a:buNone/>
            </a:pPr>
            <a:r>
              <a:rPr lang="en-GB" altLang="en-US" sz="2400" b="1" dirty="0">
                <a:solidFill>
                  <a:srgbClr val="002060"/>
                </a:solidFill>
              </a:rPr>
              <a:t>ISO 9001:2008 Structure</a:t>
            </a:r>
          </a:p>
          <a:p>
            <a:pPr marL="552450" lvl="1" indent="-361950" eaLnBrk="1" hangingPunct="1">
              <a:buFontTx/>
              <a:buAutoNum type="arabicPeriod"/>
            </a:pPr>
            <a:r>
              <a:rPr lang="en-GB" altLang="en-US" sz="2400" dirty="0">
                <a:solidFill>
                  <a:srgbClr val="002060"/>
                </a:solidFill>
              </a:rPr>
              <a:t>Scope</a:t>
            </a:r>
          </a:p>
          <a:p>
            <a:pPr marL="552450" lvl="1" indent="-361950" eaLnBrk="1" hangingPunct="1">
              <a:buFontTx/>
              <a:buAutoNum type="arabicPeriod"/>
            </a:pPr>
            <a:r>
              <a:rPr lang="en-GB" altLang="en-US" sz="2400" dirty="0">
                <a:solidFill>
                  <a:srgbClr val="002060"/>
                </a:solidFill>
              </a:rPr>
              <a:t>Normative reference</a:t>
            </a:r>
          </a:p>
          <a:p>
            <a:pPr marL="552450" lvl="1" indent="-361950" eaLnBrk="1" hangingPunct="1">
              <a:buFontTx/>
              <a:buAutoNum type="arabicPeriod"/>
            </a:pPr>
            <a:r>
              <a:rPr lang="en-GB" altLang="en-US" sz="2400" dirty="0">
                <a:solidFill>
                  <a:srgbClr val="002060"/>
                </a:solidFill>
              </a:rPr>
              <a:t>Terms and definitions</a:t>
            </a:r>
          </a:p>
          <a:p>
            <a:pPr marL="552450" lvl="1" indent="-361950" eaLnBrk="1" hangingPunct="1">
              <a:buFontTx/>
              <a:buAutoNum type="arabicPeriod"/>
            </a:pPr>
            <a:r>
              <a:rPr lang="en-GB" altLang="en-US" sz="2400" dirty="0">
                <a:solidFill>
                  <a:srgbClr val="002060"/>
                </a:solidFill>
              </a:rPr>
              <a:t>Quality management system</a:t>
            </a:r>
          </a:p>
          <a:p>
            <a:pPr marL="552450" lvl="1" indent="-361950" eaLnBrk="1" hangingPunct="1">
              <a:buFontTx/>
              <a:buAutoNum type="arabicPeriod"/>
            </a:pPr>
            <a:r>
              <a:rPr lang="en-GB" altLang="en-US" sz="2400" dirty="0">
                <a:solidFill>
                  <a:srgbClr val="002060"/>
                </a:solidFill>
              </a:rPr>
              <a:t>Management responsibility</a:t>
            </a:r>
          </a:p>
          <a:p>
            <a:pPr marL="552450" lvl="1" indent="-361950" eaLnBrk="1" hangingPunct="1">
              <a:buFontTx/>
              <a:buAutoNum type="arabicPeriod"/>
            </a:pPr>
            <a:r>
              <a:rPr lang="en-GB" altLang="en-US" sz="2400" dirty="0">
                <a:solidFill>
                  <a:srgbClr val="002060"/>
                </a:solidFill>
              </a:rPr>
              <a:t>Resource management</a:t>
            </a:r>
          </a:p>
          <a:p>
            <a:pPr marL="552450" lvl="1" indent="-361950" eaLnBrk="1" hangingPunct="1">
              <a:buFontTx/>
              <a:buAutoNum type="arabicPeriod"/>
            </a:pPr>
            <a:r>
              <a:rPr lang="en-GB" altLang="en-US" sz="2400" dirty="0">
                <a:solidFill>
                  <a:srgbClr val="002060"/>
                </a:solidFill>
              </a:rPr>
              <a:t>Product realisation</a:t>
            </a:r>
          </a:p>
          <a:p>
            <a:pPr marL="552450" lvl="1" indent="-361950" eaLnBrk="1" hangingPunct="1">
              <a:buFontTx/>
              <a:buAutoNum type="arabicPeriod"/>
            </a:pPr>
            <a:r>
              <a:rPr lang="en-GB" altLang="en-US" sz="2400" dirty="0">
                <a:solidFill>
                  <a:srgbClr val="002060"/>
                </a:solidFill>
              </a:rPr>
              <a:t>Measurement, analysis and improvement</a:t>
            </a:r>
          </a:p>
          <a:p>
            <a:pPr marL="552450" lvl="1" indent="-361950" eaLnBrk="1" hangingPunct="1"/>
            <a:endParaRPr lang="en-GB" altLang="en-US" dirty="0">
              <a:solidFill>
                <a:srgbClr val="002060"/>
              </a:solidFill>
            </a:endParaRPr>
          </a:p>
        </p:txBody>
      </p:sp>
      <p:sp>
        <p:nvSpPr>
          <p:cNvPr id="4" name="Rectangle 2054"/>
          <p:cNvSpPr txBox="1">
            <a:spLocks noChangeArrowheads="1"/>
          </p:cNvSpPr>
          <p:nvPr/>
        </p:nvSpPr>
        <p:spPr bwMode="auto">
          <a:xfrm>
            <a:off x="5241032" y="1167494"/>
            <a:ext cx="4498315" cy="5357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647700" marR="0" lvl="1" indent="-457200" algn="l" defTabSz="914400" rtl="0" eaLnBrk="1" fontAlgn="base" latinLnBrk="0" hangingPunct="1">
              <a:lnSpc>
                <a:spcPct val="100000"/>
              </a:lnSpc>
              <a:spcBef>
                <a:spcPct val="20000"/>
              </a:spcBef>
              <a:spcAft>
                <a:spcPct val="0"/>
              </a:spcAft>
              <a:buClrTx/>
              <a:buSzTx/>
              <a:tabLst/>
              <a:defRPr/>
            </a:pPr>
            <a:r>
              <a:rPr kumimoji="0" lang="en-GB" altLang="en-US" sz="2400" b="1" i="0" u="none" strike="noStrike" kern="0" cap="none" spc="0" normalizeH="0" baseline="0" noProof="0" dirty="0">
                <a:ln>
                  <a:noFill/>
                </a:ln>
                <a:solidFill>
                  <a:srgbClr val="002060"/>
                </a:solidFill>
                <a:effectLst/>
                <a:uLnTx/>
                <a:uFillTx/>
                <a:latin typeface="+mn-lt"/>
              </a:rPr>
              <a:t>ISO 9001:2015 Structure</a:t>
            </a:r>
          </a:p>
          <a:p>
            <a:pPr marL="552450" marR="0" lvl="1" indent="-361950" algn="l" defTabSz="914400" rtl="0" eaLnBrk="1" fontAlgn="base" latinLnBrk="0" hangingPunct="1">
              <a:lnSpc>
                <a:spcPct val="100000"/>
              </a:lnSpc>
              <a:spcBef>
                <a:spcPct val="20000"/>
              </a:spcBef>
              <a:spcAft>
                <a:spcPct val="0"/>
              </a:spcAft>
              <a:buClrTx/>
              <a:buSzTx/>
              <a:buFontTx/>
              <a:buAutoNum type="arabicPeriod"/>
              <a:tabLst/>
              <a:defRPr/>
            </a:pPr>
            <a:r>
              <a:rPr kumimoji="0" lang="en-GB" altLang="en-US" sz="2400" b="0" i="0" u="none" strike="noStrike" kern="0" cap="none" spc="0" normalizeH="0" baseline="0" noProof="0" dirty="0">
                <a:ln>
                  <a:noFill/>
                </a:ln>
                <a:solidFill>
                  <a:srgbClr val="002060"/>
                </a:solidFill>
                <a:effectLst/>
                <a:uLnTx/>
                <a:uFillTx/>
                <a:latin typeface="+mn-lt"/>
              </a:rPr>
              <a:t>Scope</a:t>
            </a:r>
          </a:p>
          <a:p>
            <a:pPr marL="552450" marR="0" lvl="1" indent="-361950" algn="l" defTabSz="914400" rtl="0" eaLnBrk="1" fontAlgn="base" latinLnBrk="0" hangingPunct="1">
              <a:lnSpc>
                <a:spcPct val="100000"/>
              </a:lnSpc>
              <a:spcBef>
                <a:spcPct val="20000"/>
              </a:spcBef>
              <a:spcAft>
                <a:spcPct val="0"/>
              </a:spcAft>
              <a:buClrTx/>
              <a:buSzTx/>
              <a:buFontTx/>
              <a:buAutoNum type="arabicPeriod"/>
              <a:tabLst/>
              <a:defRPr/>
            </a:pPr>
            <a:r>
              <a:rPr kumimoji="0" lang="en-GB" altLang="en-US" sz="2400" b="0" i="0" u="none" strike="noStrike" kern="0" cap="none" spc="0" normalizeH="0" baseline="0" noProof="0" dirty="0">
                <a:ln>
                  <a:noFill/>
                </a:ln>
                <a:solidFill>
                  <a:srgbClr val="002060"/>
                </a:solidFill>
                <a:effectLst/>
                <a:uLnTx/>
                <a:uFillTx/>
                <a:latin typeface="+mn-lt"/>
              </a:rPr>
              <a:t>Normative reference</a:t>
            </a:r>
          </a:p>
          <a:p>
            <a:pPr marL="552450" marR="0" lvl="1" indent="-361950" algn="l" defTabSz="914400" rtl="0" eaLnBrk="1" fontAlgn="base" latinLnBrk="0" hangingPunct="1">
              <a:lnSpc>
                <a:spcPct val="100000"/>
              </a:lnSpc>
              <a:spcBef>
                <a:spcPct val="20000"/>
              </a:spcBef>
              <a:spcAft>
                <a:spcPct val="0"/>
              </a:spcAft>
              <a:buClrTx/>
              <a:buSzTx/>
              <a:buFontTx/>
              <a:buAutoNum type="arabicPeriod"/>
              <a:tabLst/>
              <a:defRPr/>
            </a:pPr>
            <a:r>
              <a:rPr kumimoji="0" lang="en-GB" altLang="en-US" sz="2400" b="0" i="0" u="none" strike="noStrike" kern="0" cap="none" spc="0" normalizeH="0" baseline="0" noProof="0" dirty="0">
                <a:ln>
                  <a:noFill/>
                </a:ln>
                <a:solidFill>
                  <a:srgbClr val="002060"/>
                </a:solidFill>
                <a:effectLst/>
                <a:uLnTx/>
                <a:uFillTx/>
                <a:latin typeface="+mn-lt"/>
              </a:rPr>
              <a:t>Terms and definitions</a:t>
            </a:r>
          </a:p>
          <a:p>
            <a:pPr marL="552450" marR="0" lvl="1" indent="-361950" algn="l" defTabSz="914400" rtl="0" eaLnBrk="1" fontAlgn="base" latinLnBrk="0" hangingPunct="1">
              <a:lnSpc>
                <a:spcPct val="100000"/>
              </a:lnSpc>
              <a:spcBef>
                <a:spcPct val="20000"/>
              </a:spcBef>
              <a:spcAft>
                <a:spcPct val="0"/>
              </a:spcAft>
              <a:buClrTx/>
              <a:buSzTx/>
              <a:buFontTx/>
              <a:buAutoNum type="arabicPeriod"/>
              <a:tabLst/>
              <a:defRPr/>
            </a:pPr>
            <a:r>
              <a:rPr kumimoji="0" lang="en-GB" altLang="en-US" sz="2400" b="0" i="0" u="none" strike="noStrike" kern="0" cap="none" spc="0" normalizeH="0" baseline="0" noProof="0" dirty="0">
                <a:ln>
                  <a:noFill/>
                </a:ln>
                <a:solidFill>
                  <a:srgbClr val="002060"/>
                </a:solidFill>
                <a:effectLst/>
                <a:uLnTx/>
                <a:uFillTx/>
                <a:latin typeface="+mn-lt"/>
              </a:rPr>
              <a:t>Context of the organisation</a:t>
            </a:r>
          </a:p>
          <a:p>
            <a:pPr marL="552450" marR="0" lvl="1" indent="-361950" algn="l" defTabSz="914400" rtl="0" eaLnBrk="1" fontAlgn="base" latinLnBrk="0" hangingPunct="1">
              <a:lnSpc>
                <a:spcPct val="100000"/>
              </a:lnSpc>
              <a:spcBef>
                <a:spcPct val="20000"/>
              </a:spcBef>
              <a:spcAft>
                <a:spcPct val="0"/>
              </a:spcAft>
              <a:buClrTx/>
              <a:buSzTx/>
              <a:buFontTx/>
              <a:buAutoNum type="arabicPeriod"/>
              <a:tabLst/>
              <a:defRPr/>
            </a:pPr>
            <a:r>
              <a:rPr kumimoji="0" lang="en-GB" altLang="en-US" sz="2400" b="0" i="0" u="none" strike="noStrike" kern="0" cap="none" spc="0" normalizeH="0" baseline="0" noProof="0" dirty="0">
                <a:ln>
                  <a:noFill/>
                </a:ln>
                <a:solidFill>
                  <a:srgbClr val="002060"/>
                </a:solidFill>
                <a:effectLst/>
                <a:uLnTx/>
                <a:uFillTx/>
                <a:latin typeface="+mn-lt"/>
              </a:rPr>
              <a:t>Leadership</a:t>
            </a:r>
          </a:p>
          <a:p>
            <a:pPr marL="552450" marR="0" lvl="1" indent="-361950" algn="l" defTabSz="914400" rtl="0" eaLnBrk="1" fontAlgn="base" latinLnBrk="0" hangingPunct="1">
              <a:lnSpc>
                <a:spcPct val="100000"/>
              </a:lnSpc>
              <a:spcBef>
                <a:spcPct val="20000"/>
              </a:spcBef>
              <a:spcAft>
                <a:spcPct val="0"/>
              </a:spcAft>
              <a:buClrTx/>
              <a:buSzTx/>
              <a:buFontTx/>
              <a:buAutoNum type="arabicPeriod"/>
              <a:tabLst/>
              <a:defRPr/>
            </a:pPr>
            <a:r>
              <a:rPr kumimoji="0" lang="en-GB" altLang="en-US" sz="2400" b="0" i="0" u="none" strike="noStrike" kern="0" cap="none" spc="0" normalizeH="0" baseline="0" noProof="0" dirty="0">
                <a:ln>
                  <a:noFill/>
                </a:ln>
                <a:solidFill>
                  <a:srgbClr val="002060"/>
                </a:solidFill>
                <a:effectLst/>
                <a:uLnTx/>
                <a:uFillTx/>
                <a:latin typeface="+mn-lt"/>
              </a:rPr>
              <a:t>Planning</a:t>
            </a:r>
          </a:p>
          <a:p>
            <a:pPr marL="552450" marR="0" lvl="1" indent="-361950" algn="l" defTabSz="914400" rtl="0" eaLnBrk="1" fontAlgn="base" latinLnBrk="0" hangingPunct="1">
              <a:lnSpc>
                <a:spcPct val="100000"/>
              </a:lnSpc>
              <a:spcBef>
                <a:spcPct val="20000"/>
              </a:spcBef>
              <a:spcAft>
                <a:spcPct val="0"/>
              </a:spcAft>
              <a:buClrTx/>
              <a:buSzTx/>
              <a:buFontTx/>
              <a:buAutoNum type="arabicPeriod"/>
              <a:tabLst/>
              <a:defRPr/>
            </a:pPr>
            <a:r>
              <a:rPr kumimoji="0" lang="en-GB" altLang="en-US" sz="2400" b="0" i="0" u="none" strike="noStrike" kern="0" cap="none" spc="0" normalizeH="0" baseline="0" noProof="0" dirty="0">
                <a:ln>
                  <a:noFill/>
                </a:ln>
                <a:solidFill>
                  <a:srgbClr val="002060"/>
                </a:solidFill>
                <a:effectLst/>
                <a:uLnTx/>
                <a:uFillTx/>
                <a:latin typeface="+mn-lt"/>
              </a:rPr>
              <a:t>Support</a:t>
            </a:r>
          </a:p>
          <a:p>
            <a:pPr marL="552450" marR="0" lvl="1" indent="-361950" algn="l" defTabSz="914400" rtl="0" eaLnBrk="1" fontAlgn="base" latinLnBrk="0" hangingPunct="1">
              <a:lnSpc>
                <a:spcPct val="100000"/>
              </a:lnSpc>
              <a:spcBef>
                <a:spcPct val="20000"/>
              </a:spcBef>
              <a:spcAft>
                <a:spcPct val="0"/>
              </a:spcAft>
              <a:buClrTx/>
              <a:buSzTx/>
              <a:buFontTx/>
              <a:buAutoNum type="arabicPeriod"/>
              <a:tabLst/>
              <a:defRPr/>
            </a:pPr>
            <a:r>
              <a:rPr kumimoji="0" lang="en-GB" altLang="en-US" sz="2400" b="0" i="0" u="none" strike="noStrike" kern="0" cap="none" spc="0" normalizeH="0" baseline="0" noProof="0" dirty="0">
                <a:ln>
                  <a:noFill/>
                </a:ln>
                <a:solidFill>
                  <a:srgbClr val="002060"/>
                </a:solidFill>
                <a:effectLst/>
                <a:uLnTx/>
                <a:uFillTx/>
                <a:latin typeface="+mn-lt"/>
              </a:rPr>
              <a:t>Operation</a:t>
            </a:r>
          </a:p>
          <a:p>
            <a:pPr marL="552450" marR="0" lvl="1" indent="-361950" algn="l" defTabSz="914400" rtl="0" eaLnBrk="1" fontAlgn="base" latinLnBrk="0" hangingPunct="1">
              <a:lnSpc>
                <a:spcPct val="100000"/>
              </a:lnSpc>
              <a:spcBef>
                <a:spcPct val="20000"/>
              </a:spcBef>
              <a:spcAft>
                <a:spcPct val="0"/>
              </a:spcAft>
              <a:buClrTx/>
              <a:buSzTx/>
              <a:buFontTx/>
              <a:buAutoNum type="arabicPeriod"/>
              <a:tabLst/>
              <a:defRPr/>
            </a:pPr>
            <a:r>
              <a:rPr kumimoji="0" lang="en-GB" altLang="en-US" sz="2400" b="0" i="0" u="none" strike="noStrike" kern="0" cap="none" spc="0" normalizeH="0" baseline="0" noProof="0" dirty="0">
                <a:ln>
                  <a:noFill/>
                </a:ln>
                <a:solidFill>
                  <a:srgbClr val="002060"/>
                </a:solidFill>
                <a:effectLst/>
                <a:uLnTx/>
                <a:uFillTx/>
                <a:latin typeface="+mn-lt"/>
              </a:rPr>
              <a:t>Performance evaluation</a:t>
            </a:r>
          </a:p>
          <a:p>
            <a:pPr marL="552450" marR="0" lvl="1" indent="-361950" algn="l" defTabSz="914400" rtl="0" eaLnBrk="1" fontAlgn="base" latinLnBrk="0" hangingPunct="1">
              <a:lnSpc>
                <a:spcPct val="100000"/>
              </a:lnSpc>
              <a:spcBef>
                <a:spcPct val="20000"/>
              </a:spcBef>
              <a:spcAft>
                <a:spcPct val="0"/>
              </a:spcAft>
              <a:buClrTx/>
              <a:buSzTx/>
              <a:buFontTx/>
              <a:buAutoNum type="arabicPeriod"/>
              <a:tabLst/>
              <a:defRPr/>
            </a:pPr>
            <a:r>
              <a:rPr kumimoji="0" lang="en-GB" altLang="en-US" sz="2400" b="0" i="0" u="none" strike="noStrike" kern="0" cap="none" spc="0" normalizeH="0" baseline="0" noProof="0" dirty="0">
                <a:ln>
                  <a:noFill/>
                </a:ln>
                <a:solidFill>
                  <a:srgbClr val="002060"/>
                </a:solidFill>
                <a:effectLst/>
                <a:uLnTx/>
                <a:uFillTx/>
                <a:latin typeface="+mn-lt"/>
              </a:rPr>
              <a:t>Improvement</a:t>
            </a:r>
          </a:p>
          <a:p>
            <a:pPr marL="552450" marR="0" lvl="1" indent="-361950" algn="l" defTabSz="914400" rtl="0" eaLnBrk="1" fontAlgn="base" latinLnBrk="0" hangingPunct="1">
              <a:lnSpc>
                <a:spcPct val="100000"/>
              </a:lnSpc>
              <a:spcBef>
                <a:spcPct val="20000"/>
              </a:spcBef>
              <a:spcAft>
                <a:spcPct val="0"/>
              </a:spcAft>
              <a:buClrTx/>
              <a:buSzTx/>
              <a:buFontTx/>
              <a:buChar char="–"/>
              <a:tabLst/>
              <a:defRPr/>
            </a:pPr>
            <a:endParaRPr kumimoji="0" lang="en-GB" altLang="en-US" sz="2000" b="0" i="0" u="none" strike="noStrike" kern="0" cap="none" spc="0" normalizeH="0" baseline="0" noProof="0" dirty="0">
              <a:ln>
                <a:noFill/>
              </a:ln>
              <a:solidFill>
                <a:srgbClr val="002060"/>
              </a:solidFill>
              <a:effectLst/>
              <a:uLnTx/>
              <a:uFillTx/>
              <a:latin typeface="+mn-lt"/>
            </a:endParaRPr>
          </a:p>
        </p:txBody>
      </p:sp>
    </p:spTree>
    <p:extLst>
      <p:ext uri="{BB962C8B-B14F-4D97-AF65-F5344CB8AC3E}">
        <p14:creationId xmlns:p14="http://schemas.microsoft.com/office/powerpoint/2010/main" val="2371196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830808" y="188913"/>
            <a:ext cx="894501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5000"/>
              </a:lnSpc>
              <a:spcBef>
                <a:spcPct val="0"/>
              </a:spcBef>
              <a:buFontTx/>
              <a:buNone/>
              <a:defRPr/>
            </a:pPr>
            <a:r>
              <a:rPr lang="en-US" altLang="en-US" sz="3200" b="1" dirty="0">
                <a:solidFill>
                  <a:srgbClr val="002060"/>
                </a:solidFill>
                <a:latin typeface="+mj-lt"/>
              </a:rPr>
              <a:t>Highlights of some of the general changes</a:t>
            </a:r>
          </a:p>
        </p:txBody>
      </p:sp>
      <p:sp>
        <p:nvSpPr>
          <p:cNvPr id="7" name="Rectangle 6"/>
          <p:cNvSpPr/>
          <p:nvPr/>
        </p:nvSpPr>
        <p:spPr>
          <a:xfrm>
            <a:off x="848544" y="1124744"/>
            <a:ext cx="8640960" cy="4755148"/>
          </a:xfrm>
          <a:prstGeom prst="rect">
            <a:avLst/>
          </a:prstGeom>
        </p:spPr>
        <p:txBody>
          <a:bodyPr wrap="square">
            <a:spAutoFit/>
          </a:bodyPr>
          <a:lstStyle/>
          <a:p>
            <a:pPr marL="457200" indent="-457200">
              <a:spcAft>
                <a:spcPts val="600"/>
              </a:spcAft>
              <a:buFont typeface="+mj-lt"/>
              <a:buAutoNum type="arabicPeriod"/>
              <a:defRPr/>
            </a:pPr>
            <a:r>
              <a:rPr lang="en-GB" sz="2400" dirty="0">
                <a:solidFill>
                  <a:srgbClr val="002060"/>
                </a:solidFill>
              </a:rPr>
              <a:t>Greater emphasis on the definition of scope, which has always been the most important and critical aspect of any management system.</a:t>
            </a:r>
          </a:p>
          <a:p>
            <a:pPr marL="457200" indent="-457200">
              <a:spcAft>
                <a:spcPts val="600"/>
              </a:spcAft>
              <a:buFont typeface="+mj-lt"/>
              <a:buAutoNum type="arabicPeriod"/>
              <a:defRPr/>
            </a:pPr>
            <a:r>
              <a:rPr lang="en-GB" sz="2400" dirty="0">
                <a:solidFill>
                  <a:srgbClr val="002060"/>
                </a:solidFill>
              </a:rPr>
              <a:t>The term “product” replaced by “products &amp; services” and the word “continual” dropped from “continual improvement.”</a:t>
            </a:r>
          </a:p>
          <a:p>
            <a:pPr marL="457200" indent="-457200">
              <a:spcAft>
                <a:spcPts val="600"/>
              </a:spcAft>
              <a:buFont typeface="+mj-lt"/>
              <a:buAutoNum type="arabicPeriod"/>
              <a:defRPr/>
            </a:pPr>
            <a:r>
              <a:rPr lang="en-GB" sz="2400" dirty="0">
                <a:solidFill>
                  <a:srgbClr val="002060"/>
                </a:solidFill>
              </a:rPr>
              <a:t>“Purchasing” and “outsourcing” replaced by “external provision of goods and services”</a:t>
            </a:r>
          </a:p>
          <a:p>
            <a:pPr marL="457200" indent="-457200">
              <a:spcAft>
                <a:spcPts val="600"/>
              </a:spcAft>
              <a:buFont typeface="+mj-lt"/>
              <a:buAutoNum type="arabicPeriod"/>
              <a:defRPr/>
            </a:pPr>
            <a:r>
              <a:rPr lang="en-GB" sz="2400" dirty="0">
                <a:solidFill>
                  <a:srgbClr val="002060"/>
                </a:solidFill>
              </a:rPr>
              <a:t>References are made to risk, identification of risks and opportunities and planning actions to address risks and opportunities identified, to replace preventive action in the 2008 edition of the standard</a:t>
            </a:r>
          </a:p>
        </p:txBody>
      </p:sp>
    </p:spTree>
    <p:extLst>
      <p:ext uri="{BB962C8B-B14F-4D97-AF65-F5344CB8AC3E}">
        <p14:creationId xmlns:p14="http://schemas.microsoft.com/office/powerpoint/2010/main" val="403586648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848544" y="188913"/>
            <a:ext cx="8927281"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400">
                <a:solidFill>
                  <a:schemeClr val="tx1"/>
                </a:solidFill>
                <a:latin typeface="Arial" pitchFamily="34" charset="0"/>
              </a:defRPr>
            </a:lvl1pPr>
            <a:lvl2pPr marL="742950" indent="-285750" eaLnBrk="0" hangingPunct="0">
              <a:spcBef>
                <a:spcPct val="20000"/>
              </a:spcBef>
              <a:buChar char="–"/>
              <a:defRPr sz="2000">
                <a:solidFill>
                  <a:schemeClr val="tx1"/>
                </a:solidFill>
                <a:latin typeface="Arial" pitchFamily="34" charset="0"/>
              </a:defRPr>
            </a:lvl2pPr>
            <a:lvl3pPr marL="1143000" indent="-228600" eaLnBrk="0" hangingPunct="0">
              <a:spcBef>
                <a:spcPct val="20000"/>
              </a:spcBef>
              <a:buChar char="•"/>
              <a:defRPr>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5000"/>
              </a:lnSpc>
              <a:spcBef>
                <a:spcPct val="0"/>
              </a:spcBef>
              <a:buFontTx/>
              <a:buNone/>
              <a:defRPr/>
            </a:pPr>
            <a:r>
              <a:rPr lang="en-US" altLang="en-US" sz="3200" b="1" dirty="0">
                <a:solidFill>
                  <a:srgbClr val="002060"/>
                </a:solidFill>
                <a:latin typeface="+mj-lt"/>
              </a:rPr>
              <a:t>Highlights of some of the general changes</a:t>
            </a:r>
          </a:p>
        </p:txBody>
      </p:sp>
      <p:sp>
        <p:nvSpPr>
          <p:cNvPr id="7" name="Rectangle 6"/>
          <p:cNvSpPr/>
          <p:nvPr/>
        </p:nvSpPr>
        <p:spPr>
          <a:xfrm>
            <a:off x="848544" y="1196752"/>
            <a:ext cx="8640960" cy="4755148"/>
          </a:xfrm>
          <a:prstGeom prst="rect">
            <a:avLst/>
          </a:prstGeom>
        </p:spPr>
        <p:txBody>
          <a:bodyPr wrap="square">
            <a:spAutoFit/>
          </a:bodyPr>
          <a:lstStyle/>
          <a:p>
            <a:pPr marL="457200" indent="-457200">
              <a:spcAft>
                <a:spcPts val="600"/>
              </a:spcAft>
              <a:buFont typeface="+mj-lt"/>
              <a:buAutoNum type="arabicPeriod" startAt="5"/>
              <a:defRPr/>
            </a:pPr>
            <a:r>
              <a:rPr lang="en-GB" sz="2400" dirty="0">
                <a:solidFill>
                  <a:srgbClr val="002060"/>
                </a:solidFill>
              </a:rPr>
              <a:t>Use of a risk-based approach to determine the type and extent of controls appropriate to each external provider and all external provision of goods and services. </a:t>
            </a:r>
          </a:p>
          <a:p>
            <a:pPr marL="457200" indent="-457200">
              <a:spcAft>
                <a:spcPts val="600"/>
              </a:spcAft>
              <a:buFont typeface="+mj-lt"/>
              <a:buAutoNum type="arabicPeriod" startAt="5"/>
              <a:defRPr/>
            </a:pPr>
            <a:r>
              <a:rPr lang="en-GB" sz="2400" dirty="0">
                <a:solidFill>
                  <a:srgbClr val="002060"/>
                </a:solidFill>
              </a:rPr>
              <a:t>Top management is required to take a more active involvement in the management system.</a:t>
            </a:r>
          </a:p>
          <a:p>
            <a:pPr marL="457200" indent="-457200" fontAlgn="auto">
              <a:spcBef>
                <a:spcPts val="0"/>
              </a:spcBef>
              <a:spcAft>
                <a:spcPts val="600"/>
              </a:spcAft>
              <a:buFont typeface="+mj-lt"/>
              <a:buAutoNum type="arabicPeriod" startAt="5"/>
              <a:defRPr/>
            </a:pPr>
            <a:r>
              <a:rPr lang="en-GB" sz="2400" dirty="0">
                <a:solidFill>
                  <a:srgbClr val="002060"/>
                </a:solidFill>
              </a:rPr>
              <a:t>There are general requirements for documentation as “Documented Information” with no reference </a:t>
            </a:r>
            <a:r>
              <a:rPr lang="en-GB" sz="2400">
                <a:solidFill>
                  <a:srgbClr val="002060"/>
                </a:solidFill>
              </a:rPr>
              <a:t>to a documented </a:t>
            </a:r>
            <a:r>
              <a:rPr lang="en-GB" sz="2400" dirty="0">
                <a:solidFill>
                  <a:srgbClr val="002060"/>
                </a:solidFill>
              </a:rPr>
              <a:t>quality manual, documented procedures or to records. </a:t>
            </a:r>
          </a:p>
          <a:p>
            <a:pPr marL="457200" indent="-457200" fontAlgn="auto">
              <a:spcBef>
                <a:spcPts val="0"/>
              </a:spcBef>
              <a:spcAft>
                <a:spcPts val="600"/>
              </a:spcAft>
              <a:buFont typeface="+mj-lt"/>
              <a:buAutoNum type="arabicPeriod" startAt="5"/>
              <a:defRPr/>
            </a:pPr>
            <a:r>
              <a:rPr lang="en-GB" sz="2400" dirty="0">
                <a:solidFill>
                  <a:srgbClr val="002060"/>
                </a:solidFill>
              </a:rPr>
              <a:t>The need for exclusions may not be considered to be necessary in the new 2015 version as it is intended to be fully applicable to all organisations.</a:t>
            </a:r>
          </a:p>
        </p:txBody>
      </p:sp>
    </p:spTree>
    <p:extLst>
      <p:ext uri="{BB962C8B-B14F-4D97-AF65-F5344CB8AC3E}">
        <p14:creationId xmlns:p14="http://schemas.microsoft.com/office/powerpoint/2010/main" val="403586648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6976" y="836712"/>
            <a:ext cx="4601716" cy="4104456"/>
          </a:xfrm>
        </p:spPr>
        <p:txBody>
          <a:bodyPr>
            <a:noAutofit/>
          </a:bodyPr>
          <a:lstStyle/>
          <a:p>
            <a:r>
              <a:rPr lang="en-GB" dirty="0">
                <a:solidFill>
                  <a:srgbClr val="002060"/>
                </a:solidFill>
              </a:rPr>
              <a:t>An example of specific changes relating to one of the ISO 9001:2015 Clauses</a:t>
            </a:r>
          </a:p>
        </p:txBody>
      </p:sp>
      <p:pic>
        <p:nvPicPr>
          <p:cNvPr id="4" name="Picture 3" descr="write-593333_1280.jpg"/>
          <p:cNvPicPr>
            <a:picLocks noChangeAspect="1"/>
          </p:cNvPicPr>
          <p:nvPr/>
        </p:nvPicPr>
        <p:blipFill>
          <a:blip r:embed="rId2" cstate="print"/>
          <a:srcRect r="16416"/>
          <a:stretch>
            <a:fillRect/>
          </a:stretch>
        </p:blipFill>
        <p:spPr>
          <a:xfrm>
            <a:off x="776536" y="1556792"/>
            <a:ext cx="3600400" cy="25441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848544" y="0"/>
            <a:ext cx="8890802" cy="980728"/>
          </a:xfrm>
        </p:spPr>
        <p:txBody>
          <a:bodyPr/>
          <a:lstStyle/>
          <a:p>
            <a:pPr eaLnBrk="1" hangingPunct="1"/>
            <a:r>
              <a:rPr lang="en-GB" altLang="en-US" sz="3200" dirty="0">
                <a:solidFill>
                  <a:srgbClr val="002060"/>
                </a:solidFill>
              </a:rPr>
              <a:t>ISO 9001:2015   Clause 8 - Operation</a:t>
            </a:r>
          </a:p>
        </p:txBody>
      </p:sp>
      <p:sp>
        <p:nvSpPr>
          <p:cNvPr id="31747" name="Rectangle 6"/>
          <p:cNvSpPr>
            <a:spLocks noGrp="1" noChangeArrowheads="1"/>
          </p:cNvSpPr>
          <p:nvPr>
            <p:ph idx="1"/>
          </p:nvPr>
        </p:nvSpPr>
        <p:spPr>
          <a:xfrm>
            <a:off x="848544" y="1268760"/>
            <a:ext cx="8352929" cy="4824536"/>
          </a:xfrm>
        </p:spPr>
        <p:txBody>
          <a:bodyPr/>
          <a:lstStyle/>
          <a:p>
            <a:pPr marL="0" indent="0" eaLnBrk="1" hangingPunct="1">
              <a:spcAft>
                <a:spcPts val="1200"/>
              </a:spcAft>
              <a:buNone/>
            </a:pPr>
            <a:r>
              <a:rPr lang="en-GB" altLang="en-US" sz="2600" b="1" dirty="0">
                <a:solidFill>
                  <a:srgbClr val="002060"/>
                </a:solidFill>
              </a:rPr>
              <a:t>Summary of key changes:</a:t>
            </a:r>
          </a:p>
          <a:p>
            <a:pPr>
              <a:buFont typeface="Arial" pitchFamily="34" charset="0"/>
              <a:buChar char="•"/>
            </a:pPr>
            <a:r>
              <a:rPr lang="en-GB" altLang="en-US" dirty="0">
                <a:solidFill>
                  <a:srgbClr val="002060"/>
                </a:solidFill>
              </a:rPr>
              <a:t>Previously known as Product realisation</a:t>
            </a:r>
          </a:p>
          <a:p>
            <a:pPr>
              <a:buFont typeface="Arial" pitchFamily="34" charset="0"/>
              <a:buChar char="•"/>
            </a:pPr>
            <a:r>
              <a:rPr lang="en-GB" altLang="en-US" dirty="0">
                <a:solidFill>
                  <a:srgbClr val="002060"/>
                </a:solidFill>
              </a:rPr>
              <a:t>Operational planning and control to include control of planned changes and review of unintended changes (8.1)</a:t>
            </a:r>
          </a:p>
          <a:p>
            <a:pPr>
              <a:buFont typeface="Arial" pitchFamily="34" charset="0"/>
              <a:buChar char="•"/>
            </a:pPr>
            <a:r>
              <a:rPr lang="en-GB" altLang="en-US" dirty="0">
                <a:solidFill>
                  <a:srgbClr val="002060"/>
                </a:solidFill>
              </a:rPr>
              <a:t>Additional customer communication requirements (8.2)</a:t>
            </a:r>
          </a:p>
          <a:p>
            <a:pPr>
              <a:buFont typeface="Arial" pitchFamily="34" charset="0"/>
              <a:buChar char="•"/>
            </a:pPr>
            <a:r>
              <a:rPr lang="en-GB" altLang="en-US" dirty="0">
                <a:solidFill>
                  <a:srgbClr val="002060"/>
                </a:solidFill>
              </a:rPr>
              <a:t>Additional considerations for design &amp; development planning (8.3.2) and inputs (8.3.3)</a:t>
            </a:r>
          </a:p>
          <a:p>
            <a:pPr>
              <a:buFont typeface="Arial" pitchFamily="34" charset="0"/>
              <a:buChar char="•"/>
            </a:pPr>
            <a:r>
              <a:rPr lang="en-GB" altLang="en-US" dirty="0">
                <a:solidFill>
                  <a:srgbClr val="002060"/>
                </a:solidFill>
              </a:rPr>
              <a:t>Simplified requirements for design and development process controls, reviews, verification and validation (8.3.4)</a:t>
            </a:r>
          </a:p>
          <a:p>
            <a:pPr marL="0" indent="0">
              <a:buNone/>
            </a:pPr>
            <a:endParaRPr lang="en-GB" altLang="en-US" sz="2800" dirty="0">
              <a:solidFill>
                <a:srgbClr val="002060"/>
              </a:solidFill>
            </a:endParaRPr>
          </a:p>
        </p:txBody>
      </p:sp>
    </p:spTree>
    <p:extLst>
      <p:ext uri="{BB962C8B-B14F-4D97-AF65-F5344CB8AC3E}">
        <p14:creationId xmlns:p14="http://schemas.microsoft.com/office/powerpoint/2010/main" val="1547300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rk-516279_1280.jpg"/>
          <p:cNvPicPr>
            <a:picLocks noChangeAspect="1"/>
          </p:cNvPicPr>
          <p:nvPr/>
        </p:nvPicPr>
        <p:blipFill>
          <a:blip r:embed="rId3" cstate="print"/>
          <a:srcRect l="8113" r="20938" b="13935"/>
          <a:stretch>
            <a:fillRect/>
          </a:stretch>
        </p:blipFill>
        <p:spPr>
          <a:xfrm flipH="1">
            <a:off x="0" y="3501008"/>
            <a:ext cx="3224808" cy="2736304"/>
          </a:xfrm>
          <a:prstGeom prst="rect">
            <a:avLst/>
          </a:prstGeom>
        </p:spPr>
      </p:pic>
      <p:sp>
        <p:nvSpPr>
          <p:cNvPr id="31746" name="Rectangle 5"/>
          <p:cNvSpPr>
            <a:spLocks noGrp="1" noChangeArrowheads="1"/>
          </p:cNvSpPr>
          <p:nvPr>
            <p:ph type="title"/>
          </p:nvPr>
        </p:nvSpPr>
        <p:spPr>
          <a:xfrm>
            <a:off x="848544" y="0"/>
            <a:ext cx="8890802" cy="980728"/>
          </a:xfrm>
        </p:spPr>
        <p:txBody>
          <a:bodyPr/>
          <a:lstStyle/>
          <a:p>
            <a:pPr eaLnBrk="1" hangingPunct="1"/>
            <a:r>
              <a:rPr lang="en-GB" altLang="en-US" sz="3200" dirty="0">
                <a:solidFill>
                  <a:srgbClr val="002060"/>
                </a:solidFill>
              </a:rPr>
              <a:t>ISO 9001:2015   Clause 8 - Operation</a:t>
            </a:r>
          </a:p>
        </p:txBody>
      </p:sp>
      <p:sp>
        <p:nvSpPr>
          <p:cNvPr id="31747" name="Rectangle 6"/>
          <p:cNvSpPr>
            <a:spLocks noGrp="1" noChangeArrowheads="1"/>
          </p:cNvSpPr>
          <p:nvPr>
            <p:ph idx="1"/>
          </p:nvPr>
        </p:nvSpPr>
        <p:spPr>
          <a:xfrm>
            <a:off x="3224808" y="2348880"/>
            <a:ext cx="6264697" cy="3528392"/>
          </a:xfrm>
        </p:spPr>
        <p:txBody>
          <a:bodyPr/>
          <a:lstStyle/>
          <a:p>
            <a:pPr>
              <a:buFont typeface="Arial" pitchFamily="34" charset="0"/>
              <a:buChar char="•"/>
            </a:pPr>
            <a:r>
              <a:rPr lang="en-GB" altLang="en-US" dirty="0">
                <a:solidFill>
                  <a:srgbClr val="002060"/>
                </a:solidFill>
              </a:rPr>
              <a:t>Extended to cover all forms of external provision of processes, products and services (8.4) </a:t>
            </a:r>
          </a:p>
          <a:p>
            <a:pPr>
              <a:buFont typeface="Arial" pitchFamily="34" charset="0"/>
              <a:buChar char="•"/>
            </a:pPr>
            <a:r>
              <a:rPr lang="en-GB" altLang="en-US" dirty="0">
                <a:solidFill>
                  <a:srgbClr val="002060"/>
                </a:solidFill>
              </a:rPr>
              <a:t>Extended requirements for post-delivery activities (8.5.5) and control of changes for production or service provision (8.5.6)</a:t>
            </a:r>
          </a:p>
          <a:p>
            <a:pPr>
              <a:buFont typeface="Arial" pitchFamily="34" charset="0"/>
              <a:buChar char="•"/>
            </a:pPr>
            <a:r>
              <a:rPr lang="en-GB" altLang="en-US" dirty="0">
                <a:solidFill>
                  <a:srgbClr val="002060"/>
                </a:solidFill>
              </a:rPr>
              <a:t>Extended requirement for control </a:t>
            </a:r>
            <a:br>
              <a:rPr lang="en-GB" altLang="en-US" dirty="0">
                <a:solidFill>
                  <a:srgbClr val="002060"/>
                </a:solidFill>
              </a:rPr>
            </a:br>
            <a:r>
              <a:rPr lang="en-GB" altLang="en-US" dirty="0">
                <a:solidFill>
                  <a:srgbClr val="002060"/>
                </a:solidFill>
              </a:rPr>
              <a:t>of nonconforming outputs (8.7)</a:t>
            </a:r>
          </a:p>
        </p:txBody>
      </p:sp>
      <p:sp>
        <p:nvSpPr>
          <p:cNvPr id="5" name="Rectangle 4"/>
          <p:cNvSpPr/>
          <p:nvPr/>
        </p:nvSpPr>
        <p:spPr>
          <a:xfrm>
            <a:off x="819350" y="1280373"/>
            <a:ext cx="6602835" cy="492443"/>
          </a:xfrm>
          <a:prstGeom prst="rect">
            <a:avLst/>
          </a:prstGeom>
        </p:spPr>
        <p:txBody>
          <a:bodyPr wrap="square">
            <a:spAutoFit/>
          </a:bodyPr>
          <a:lstStyle/>
          <a:p>
            <a:pPr marL="0" indent="0" eaLnBrk="1" hangingPunct="1">
              <a:spcAft>
                <a:spcPts val="1200"/>
              </a:spcAft>
              <a:buNone/>
            </a:pPr>
            <a:r>
              <a:rPr lang="en-GB" altLang="en-US" sz="2600" b="1" dirty="0">
                <a:solidFill>
                  <a:srgbClr val="002060"/>
                </a:solidFill>
              </a:rPr>
              <a:t>Summary of key changes continued:</a:t>
            </a:r>
          </a:p>
        </p:txBody>
      </p:sp>
    </p:spTree>
    <p:extLst>
      <p:ext uri="{BB962C8B-B14F-4D97-AF65-F5344CB8AC3E}">
        <p14:creationId xmlns:p14="http://schemas.microsoft.com/office/powerpoint/2010/main" val="1975715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906000" cy="4401205"/>
          </a:xfrm>
          <a:prstGeom prst="rect">
            <a:avLst/>
          </a:prstGeom>
          <a:solidFill>
            <a:schemeClr val="accent1">
              <a:lumMod val="50000"/>
            </a:schemeClr>
          </a:solidFill>
        </p:spPr>
        <p:txBody>
          <a:bodyPr wrap="square" rtlCol="0">
            <a:spAutoFit/>
          </a:bodyPr>
          <a:lstStyle/>
          <a:p>
            <a:pPr algn="ctr"/>
            <a:endParaRPr lang="en-GB" sz="4000" b="1" dirty="0">
              <a:solidFill>
                <a:srgbClr val="002060"/>
              </a:solidFill>
            </a:endParaRPr>
          </a:p>
          <a:p>
            <a:pPr algn="ctr"/>
            <a:endParaRPr lang="en-GB" sz="4000" b="1" dirty="0">
              <a:solidFill>
                <a:srgbClr val="002060"/>
              </a:solidFill>
            </a:endParaRPr>
          </a:p>
          <a:p>
            <a:pPr algn="ctr"/>
            <a:endParaRPr lang="en-GB" sz="4000" b="1" dirty="0">
              <a:solidFill>
                <a:srgbClr val="002060"/>
              </a:solidFill>
            </a:endParaRPr>
          </a:p>
          <a:p>
            <a:pPr algn="ctr"/>
            <a:endParaRPr lang="en-GB" sz="4000" b="1" dirty="0">
              <a:solidFill>
                <a:srgbClr val="002060"/>
              </a:solidFill>
            </a:endParaRPr>
          </a:p>
          <a:p>
            <a:pPr algn="ctr"/>
            <a:endParaRPr lang="en-GB" sz="4000" b="1" dirty="0">
              <a:solidFill>
                <a:srgbClr val="002060"/>
              </a:solidFill>
            </a:endParaRPr>
          </a:p>
          <a:p>
            <a:pPr algn="ctr"/>
            <a:r>
              <a:rPr lang="en-GB" sz="4000" b="1" dirty="0">
                <a:solidFill>
                  <a:schemeClr val="bg1"/>
                </a:solidFill>
              </a:rPr>
              <a:t>ENHANCING KNOWLEDGE</a:t>
            </a:r>
          </a:p>
          <a:p>
            <a:pPr algn="ctr"/>
            <a:endParaRPr lang="en-GB" sz="4000" b="1" dirty="0">
              <a:solidFill>
                <a:srgbClr val="002060"/>
              </a:solidFill>
            </a:endParaRPr>
          </a:p>
        </p:txBody>
      </p:sp>
      <p:pic>
        <p:nvPicPr>
          <p:cNvPr id="2" name="Picture 1" descr="skyline-831048_1280.jpg"/>
          <p:cNvPicPr>
            <a:picLocks noChangeAspect="1"/>
          </p:cNvPicPr>
          <p:nvPr/>
        </p:nvPicPr>
        <p:blipFill>
          <a:blip r:embed="rId2" cstate="print"/>
          <a:srcRect t="67675"/>
          <a:stretch>
            <a:fillRect/>
          </a:stretch>
        </p:blipFill>
        <p:spPr>
          <a:xfrm>
            <a:off x="1" y="4221088"/>
            <a:ext cx="9906000" cy="201622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A8E4999-9F99-447C-B3BB-4B3C20F28EF6}"/>
              </a:ext>
            </a:extLst>
          </p:cNvPr>
          <p:cNvSpPr txBox="1">
            <a:spLocks/>
          </p:cNvSpPr>
          <p:nvPr/>
        </p:nvSpPr>
        <p:spPr>
          <a:xfrm>
            <a:off x="-912254" y="-13692"/>
            <a:ext cx="85621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a:solidFill>
                  <a:srgbClr val="002060"/>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Arial" pitchFamily="34" charset="0"/>
                <a:ea typeface="+mj-ea"/>
                <a:cs typeface="Arial" pitchFamily="34" charset="0"/>
              </a:rPr>
              <a:t>Here we will be reviewing:</a:t>
            </a:r>
          </a:p>
        </p:txBody>
      </p:sp>
      <p:grpSp>
        <p:nvGrpSpPr>
          <p:cNvPr id="3" name="Group 2">
            <a:extLst>
              <a:ext uri="{FF2B5EF4-FFF2-40B4-BE49-F238E27FC236}">
                <a16:creationId xmlns:a16="http://schemas.microsoft.com/office/drawing/2014/main" id="{36B6EB47-6DFF-4B1F-9C79-EA1C6C38DB1D}"/>
              </a:ext>
            </a:extLst>
          </p:cNvPr>
          <p:cNvGrpSpPr/>
          <p:nvPr/>
        </p:nvGrpSpPr>
        <p:grpSpPr>
          <a:xfrm>
            <a:off x="560512" y="1052736"/>
            <a:ext cx="8712968" cy="4824536"/>
            <a:chOff x="560512" y="1268760"/>
            <a:chExt cx="8712968" cy="4824536"/>
          </a:xfrm>
        </p:grpSpPr>
        <p:sp>
          <p:nvSpPr>
            <p:cNvPr id="4" name="Rounded Rectangle 8">
              <a:extLst>
                <a:ext uri="{FF2B5EF4-FFF2-40B4-BE49-F238E27FC236}">
                  <a16:creationId xmlns:a16="http://schemas.microsoft.com/office/drawing/2014/main" id="{8932A03B-F193-411A-9A15-34BFCD7F002E}"/>
                </a:ext>
              </a:extLst>
            </p:cNvPr>
            <p:cNvSpPr/>
            <p:nvPr/>
          </p:nvSpPr>
          <p:spPr>
            <a:xfrm>
              <a:off x="920552" y="1628800"/>
              <a:ext cx="2448272" cy="1440160"/>
            </a:xfrm>
            <a:prstGeom prst="roundRect">
              <a:avLst/>
            </a:prstGeom>
            <a:solidFill>
              <a:srgbClr val="4F81BD">
                <a:lumMod val="20000"/>
                <a:lumOff val="80000"/>
                <a:alpha val="63000"/>
              </a:srgbClr>
            </a:solidFill>
            <a:ln w="25400" cap="flat" cmpd="sng" algn="ctr">
              <a:solidFill>
                <a:srgbClr val="4F81BD">
                  <a:shade val="50000"/>
                </a:srgbClr>
              </a:solidFill>
              <a:prstDash val="solid"/>
            </a:ln>
            <a:effectLst/>
          </p:spPr>
          <p:txBody>
            <a:bodyPr rtlCol="0" anchor="ctr"/>
            <a:lstStyle/>
            <a:p>
              <a:pPr marL="266700" marR="0" lvl="0" indent="-266700" defTabSz="914400" eaLnBrk="1" fontAlgn="auto"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0" cap="none" spc="0" normalizeH="0" baseline="0" noProof="0" dirty="0">
                <a:ln>
                  <a:noFill/>
                </a:ln>
                <a:solidFill>
                  <a:srgbClr val="002060"/>
                </a:solidFill>
                <a:effectLst/>
                <a:uLnTx/>
                <a:uFillTx/>
                <a:latin typeface="Calibri"/>
                <a:ea typeface="+mn-ea"/>
                <a:cs typeface="Arial" pitchFamily="34" charset="0"/>
              </a:endParaRPr>
            </a:p>
            <a:p>
              <a:pPr marL="266700" marR="0" lvl="0" indent="-266700" defTabSz="914400" eaLnBrk="1" fontAlgn="auto"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0" cap="none" spc="0" normalizeH="0" baseline="0" noProof="0" dirty="0">
                <a:ln>
                  <a:noFill/>
                </a:ln>
                <a:solidFill>
                  <a:srgbClr val="002060"/>
                </a:solidFill>
                <a:effectLst/>
                <a:uLnTx/>
                <a:uFillTx/>
                <a:latin typeface="Calibri"/>
                <a:ea typeface="+mn-ea"/>
                <a:cs typeface="Arial" pitchFamily="34" charset="0"/>
              </a:endParaRPr>
            </a:p>
            <a:p>
              <a:pPr marL="266700" marR="0" lvl="0" indent="-26670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000" b="0" i="0" u="none" strike="noStrike" kern="0" cap="none" spc="0" normalizeH="0" baseline="0" noProof="0" dirty="0">
                  <a:ln>
                    <a:noFill/>
                  </a:ln>
                  <a:solidFill>
                    <a:srgbClr val="002060"/>
                  </a:solidFill>
                  <a:effectLst/>
                  <a:uLnTx/>
                  <a:uFillTx/>
                  <a:latin typeface="Calibri"/>
                  <a:ea typeface="+mn-ea"/>
                  <a:cs typeface="Arial" pitchFamily="34" charset="0"/>
                </a:rPr>
                <a:t>Key differences &amp; similarities</a:t>
              </a:r>
            </a:p>
            <a:p>
              <a:pPr marL="266700" marR="0" lvl="0" indent="-26670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rgbClr val="002060"/>
                </a:solidFill>
                <a:effectLst/>
                <a:uLnTx/>
                <a:uFillTx/>
                <a:latin typeface="Calibri"/>
                <a:ea typeface="+mn-ea"/>
                <a:cs typeface="Arial" pitchFamily="34" charset="0"/>
              </a:endParaRPr>
            </a:p>
          </p:txBody>
        </p:sp>
        <p:sp>
          <p:nvSpPr>
            <p:cNvPr id="5" name="Rectangle 4">
              <a:extLst>
                <a:ext uri="{FF2B5EF4-FFF2-40B4-BE49-F238E27FC236}">
                  <a16:creationId xmlns:a16="http://schemas.microsoft.com/office/drawing/2014/main" id="{2F96F641-1B92-4853-BBE0-40CB7E98D471}"/>
                </a:ext>
              </a:extLst>
            </p:cNvPr>
            <p:cNvSpPr/>
            <p:nvPr/>
          </p:nvSpPr>
          <p:spPr>
            <a:xfrm>
              <a:off x="560512" y="1268760"/>
              <a:ext cx="1800200" cy="64807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a:ea typeface="+mn-ea"/>
                  <a:cs typeface="Arial" pitchFamily="34" charset="0"/>
                </a:rPr>
                <a:t>Overview</a:t>
              </a:r>
            </a:p>
          </p:txBody>
        </p:sp>
        <p:sp>
          <p:nvSpPr>
            <p:cNvPr id="6" name="Rounded Rectangle 11">
              <a:extLst>
                <a:ext uri="{FF2B5EF4-FFF2-40B4-BE49-F238E27FC236}">
                  <a16:creationId xmlns:a16="http://schemas.microsoft.com/office/drawing/2014/main" id="{7C46631D-55F4-42F1-9E3F-D41AB437C1BF}"/>
                </a:ext>
              </a:extLst>
            </p:cNvPr>
            <p:cNvSpPr/>
            <p:nvPr/>
          </p:nvSpPr>
          <p:spPr>
            <a:xfrm>
              <a:off x="5529064" y="1556792"/>
              <a:ext cx="2232248" cy="1440160"/>
            </a:xfrm>
            <a:prstGeom prst="roundRect">
              <a:avLst/>
            </a:prstGeom>
            <a:solidFill>
              <a:srgbClr val="4F81BD">
                <a:lumMod val="20000"/>
                <a:lumOff val="80000"/>
                <a:alpha val="63000"/>
              </a:srgbClr>
            </a:solidFill>
            <a:ln w="25400" cap="flat" cmpd="sng" algn="ctr">
              <a:solidFill>
                <a:srgbClr val="4F81BD">
                  <a:shade val="50000"/>
                </a:srgbClr>
              </a:solidFill>
              <a:prstDash val="solid"/>
            </a:ln>
            <a:effectLst/>
          </p:spPr>
          <p:txBody>
            <a:bodyPr rtlCol="0" anchor="ctr"/>
            <a:lstStyle/>
            <a:p>
              <a:pPr marL="266700" marR="0" lvl="0" indent="-266700" defTabSz="914400" eaLnBrk="1" fontAlgn="auto"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0" cap="none" spc="0" normalizeH="0" baseline="0" noProof="0" dirty="0">
                <a:ln>
                  <a:noFill/>
                </a:ln>
                <a:solidFill>
                  <a:srgbClr val="002060"/>
                </a:solidFill>
                <a:effectLst/>
                <a:uLnTx/>
                <a:uFillTx/>
                <a:latin typeface="Calibri"/>
                <a:ea typeface="+mn-ea"/>
                <a:cs typeface="Arial" pitchFamily="34" charset="0"/>
              </a:endParaRPr>
            </a:p>
            <a:p>
              <a:pPr marL="266700" marR="0" lvl="0" indent="-266700" defTabSz="914400" eaLnBrk="1" fontAlgn="auto" latinLnBrk="0" hangingPunct="1">
                <a:lnSpc>
                  <a:spcPct val="100000"/>
                </a:lnSpc>
                <a:spcBef>
                  <a:spcPts val="0"/>
                </a:spcBef>
                <a:spcAft>
                  <a:spcPts val="0"/>
                </a:spcAft>
                <a:buClrTx/>
                <a:buSzTx/>
                <a:buFont typeface="Arial" pitchFamily="34" charset="0"/>
                <a:buChar char="●"/>
                <a:tabLst/>
                <a:defRPr/>
              </a:pPr>
              <a:endParaRPr kumimoji="0" lang="en-GB" sz="2000" b="0" i="0" u="none" strike="noStrike" kern="0" cap="none" spc="0" normalizeH="0" baseline="0" noProof="0" dirty="0">
                <a:ln>
                  <a:noFill/>
                </a:ln>
                <a:solidFill>
                  <a:srgbClr val="002060"/>
                </a:solidFill>
                <a:effectLst/>
                <a:uLnTx/>
                <a:uFillTx/>
                <a:latin typeface="Calibri"/>
                <a:ea typeface="+mn-ea"/>
                <a:cs typeface="Arial" pitchFamily="34" charset="0"/>
              </a:endParaRPr>
            </a:p>
            <a:p>
              <a:pPr marL="266700" marR="0" lvl="0" indent="-26670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000" b="0" i="0" u="none" strike="noStrike" kern="0" cap="none" spc="0" normalizeH="0" baseline="0" noProof="0" dirty="0">
                  <a:ln>
                    <a:noFill/>
                  </a:ln>
                  <a:solidFill>
                    <a:srgbClr val="002060"/>
                  </a:solidFill>
                  <a:effectLst/>
                  <a:uLnTx/>
                  <a:uFillTx/>
                  <a:latin typeface="Calibri"/>
                  <a:ea typeface="+mn-ea"/>
                  <a:cs typeface="Arial" pitchFamily="34" charset="0"/>
                </a:rPr>
                <a:t>Quality Management Principles</a:t>
              </a:r>
            </a:p>
            <a:p>
              <a:pPr marL="266700" marR="0" lvl="0" indent="-26670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2060"/>
                  </a:solidFill>
                  <a:effectLst/>
                  <a:uLnTx/>
                  <a:uFillTx/>
                  <a:latin typeface="Calibri"/>
                  <a:ea typeface="+mn-ea"/>
                  <a:cs typeface="Arial" pitchFamily="34" charset="0"/>
                </a:rPr>
                <a:t> </a:t>
              </a:r>
            </a:p>
          </p:txBody>
        </p:sp>
        <p:sp>
          <p:nvSpPr>
            <p:cNvPr id="7" name="Rectangle 6">
              <a:extLst>
                <a:ext uri="{FF2B5EF4-FFF2-40B4-BE49-F238E27FC236}">
                  <a16:creationId xmlns:a16="http://schemas.microsoft.com/office/drawing/2014/main" id="{E5AFAF35-56B1-4BA0-A9F6-F30B345B46F2}"/>
                </a:ext>
              </a:extLst>
            </p:cNvPr>
            <p:cNvSpPr/>
            <p:nvPr/>
          </p:nvSpPr>
          <p:spPr>
            <a:xfrm>
              <a:off x="6825208" y="1268760"/>
              <a:ext cx="1800200" cy="648072"/>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a:ea typeface="+mn-ea"/>
                  <a:cs typeface="Arial" pitchFamily="34" charset="0"/>
                </a:rPr>
                <a:t>Concepts</a:t>
              </a:r>
            </a:p>
          </p:txBody>
        </p:sp>
        <p:sp>
          <p:nvSpPr>
            <p:cNvPr id="8" name="Rounded Rectangle 13">
              <a:extLst>
                <a:ext uri="{FF2B5EF4-FFF2-40B4-BE49-F238E27FC236}">
                  <a16:creationId xmlns:a16="http://schemas.microsoft.com/office/drawing/2014/main" id="{4201F0E0-40F8-4F89-8C77-0CAA71368B7C}"/>
                </a:ext>
              </a:extLst>
            </p:cNvPr>
            <p:cNvSpPr/>
            <p:nvPr/>
          </p:nvSpPr>
          <p:spPr>
            <a:xfrm>
              <a:off x="2144688" y="3717032"/>
              <a:ext cx="2520280" cy="1728192"/>
            </a:xfrm>
            <a:prstGeom prst="roundRect">
              <a:avLst/>
            </a:prstGeom>
            <a:solidFill>
              <a:srgbClr val="4F81BD">
                <a:lumMod val="20000"/>
                <a:lumOff val="80000"/>
                <a:alpha val="63000"/>
              </a:srgbClr>
            </a:solidFill>
            <a:ln w="25400" cap="flat" cmpd="sng" algn="ctr">
              <a:solidFill>
                <a:srgbClr val="4F81BD">
                  <a:shade val="50000"/>
                </a:srgbClr>
              </a:solidFill>
              <a:prstDash val="solid"/>
            </a:ln>
            <a:effectLst/>
          </p:spPr>
          <p:txBody>
            <a:bodyPr rtlCol="0" anchor="ctr"/>
            <a:lstStyle/>
            <a:p>
              <a:pPr marL="266700" marR="0" lvl="0" indent="-26670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000" b="0" i="0" u="none" strike="noStrike" kern="0" cap="none" spc="0" normalizeH="0" baseline="0" noProof="0" dirty="0">
                  <a:ln>
                    <a:noFill/>
                  </a:ln>
                  <a:solidFill>
                    <a:srgbClr val="002060"/>
                  </a:solidFill>
                  <a:effectLst/>
                  <a:uLnTx/>
                  <a:uFillTx/>
                  <a:latin typeface="Calibri"/>
                  <a:ea typeface="+mn-ea"/>
                  <a:cs typeface="Arial" pitchFamily="34" charset="0"/>
                </a:rPr>
                <a:t>Structure</a:t>
              </a:r>
            </a:p>
            <a:p>
              <a:pPr marL="266700" marR="0" lvl="0" indent="-26670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000" b="0" i="0" u="none" strike="noStrike" kern="0" cap="none" spc="0" normalizeH="0" baseline="0" noProof="0" dirty="0">
                  <a:ln>
                    <a:noFill/>
                  </a:ln>
                  <a:solidFill>
                    <a:srgbClr val="002060"/>
                  </a:solidFill>
                  <a:effectLst/>
                  <a:uLnTx/>
                  <a:uFillTx/>
                  <a:latin typeface="Calibri"/>
                  <a:ea typeface="+mn-ea"/>
                  <a:cs typeface="Arial" pitchFamily="34" charset="0"/>
                </a:rPr>
                <a:t>Highlights of general changes</a:t>
              </a:r>
            </a:p>
            <a:p>
              <a:pPr marL="266700" marR="0" lvl="0" indent="-26670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000" b="0" i="0" u="none" strike="noStrike" kern="0" cap="none" spc="0" normalizeH="0" baseline="0" noProof="0" dirty="0">
                  <a:ln>
                    <a:noFill/>
                  </a:ln>
                  <a:solidFill>
                    <a:srgbClr val="002060"/>
                  </a:solidFill>
                  <a:effectLst/>
                  <a:uLnTx/>
                  <a:uFillTx/>
                  <a:latin typeface="Calibri"/>
                  <a:ea typeface="+mn-ea"/>
                  <a:cs typeface="Arial" pitchFamily="34" charset="0"/>
                </a:rPr>
                <a:t>Example clause</a:t>
              </a:r>
            </a:p>
            <a:p>
              <a:pPr marL="266700" marR="0" lvl="0" indent="-26670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2060"/>
                  </a:solidFill>
                  <a:effectLst/>
                  <a:uLnTx/>
                  <a:uFillTx/>
                  <a:latin typeface="Calibri"/>
                  <a:ea typeface="+mn-ea"/>
                  <a:cs typeface="Arial" pitchFamily="34" charset="0"/>
                </a:rPr>
                <a:t> </a:t>
              </a:r>
            </a:p>
          </p:txBody>
        </p:sp>
        <p:sp>
          <p:nvSpPr>
            <p:cNvPr id="9" name="Rectangle 8">
              <a:extLst>
                <a:ext uri="{FF2B5EF4-FFF2-40B4-BE49-F238E27FC236}">
                  <a16:creationId xmlns:a16="http://schemas.microsoft.com/office/drawing/2014/main" id="{B9E55477-AA0B-4552-B8AC-898BC3678BF9}"/>
                </a:ext>
              </a:extLst>
            </p:cNvPr>
            <p:cNvSpPr/>
            <p:nvPr/>
          </p:nvSpPr>
          <p:spPr>
            <a:xfrm>
              <a:off x="3296816" y="5229200"/>
              <a:ext cx="2304256" cy="864096"/>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a:ea typeface="+mn-ea"/>
                  <a:cs typeface="Arial" pitchFamily="34" charset="0"/>
                </a:rPr>
                <a:t>ISO 9001:2015 Changes</a:t>
              </a:r>
            </a:p>
          </p:txBody>
        </p:sp>
        <p:sp>
          <p:nvSpPr>
            <p:cNvPr id="10" name="Rounded Rectangle 15">
              <a:extLst>
                <a:ext uri="{FF2B5EF4-FFF2-40B4-BE49-F238E27FC236}">
                  <a16:creationId xmlns:a16="http://schemas.microsoft.com/office/drawing/2014/main" id="{71F520C8-9C0C-443E-A571-30DE81A267C8}"/>
                </a:ext>
              </a:extLst>
            </p:cNvPr>
            <p:cNvSpPr/>
            <p:nvPr/>
          </p:nvSpPr>
          <p:spPr>
            <a:xfrm>
              <a:off x="6321152" y="3717032"/>
              <a:ext cx="2232248" cy="1656184"/>
            </a:xfrm>
            <a:prstGeom prst="roundRect">
              <a:avLst/>
            </a:prstGeom>
            <a:solidFill>
              <a:srgbClr val="4F81BD">
                <a:lumMod val="20000"/>
                <a:lumOff val="80000"/>
                <a:alpha val="63000"/>
              </a:srgbClr>
            </a:solidFill>
            <a:ln w="25400" cap="flat" cmpd="sng" algn="ctr">
              <a:solidFill>
                <a:srgbClr val="4F81BD">
                  <a:shade val="50000"/>
                </a:srgbClr>
              </a:solidFill>
              <a:prstDash val="solid"/>
            </a:ln>
            <a:effectLst/>
          </p:spPr>
          <p:txBody>
            <a:bodyPr rtlCol="0" anchor="ctr"/>
            <a:lstStyle/>
            <a:p>
              <a:pPr marL="266700" marR="0" lvl="0" indent="-26670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000" b="0" i="0" u="none" strike="noStrike" kern="0" cap="none" spc="0" normalizeH="0" baseline="0" noProof="0" dirty="0">
                  <a:ln>
                    <a:noFill/>
                  </a:ln>
                  <a:solidFill>
                    <a:srgbClr val="002060"/>
                  </a:solidFill>
                  <a:effectLst/>
                  <a:uLnTx/>
                  <a:uFillTx/>
                  <a:latin typeface="Calibri"/>
                  <a:ea typeface="+mn-ea"/>
                  <a:cs typeface="Arial" pitchFamily="34" charset="0"/>
                </a:rPr>
                <a:t>Annexes</a:t>
              </a:r>
            </a:p>
            <a:p>
              <a:pPr marL="266700" marR="0" lvl="0" indent="-26670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000" b="0" i="0" u="none" strike="noStrike" kern="0" cap="none" spc="0" normalizeH="0" baseline="0" noProof="0" dirty="0">
                  <a:ln>
                    <a:noFill/>
                  </a:ln>
                  <a:solidFill>
                    <a:srgbClr val="002060"/>
                  </a:solidFill>
                  <a:effectLst/>
                  <a:uLnTx/>
                  <a:uFillTx/>
                  <a:latin typeface="Calibri"/>
                  <a:ea typeface="+mn-ea"/>
                  <a:cs typeface="Arial" pitchFamily="34" charset="0"/>
                </a:rPr>
                <a:t>Guidance Documents</a:t>
              </a:r>
            </a:p>
            <a:p>
              <a:pPr marL="266700" marR="0" lvl="0" indent="-266700" defTabSz="914400" eaLnBrk="1" fontAlgn="auto" latinLnBrk="0" hangingPunct="1">
                <a:lnSpc>
                  <a:spcPct val="100000"/>
                </a:lnSpc>
                <a:spcBef>
                  <a:spcPts val="0"/>
                </a:spcBef>
                <a:spcAft>
                  <a:spcPts val="0"/>
                </a:spcAft>
                <a:buClrTx/>
                <a:buSzTx/>
                <a:buFont typeface="Arial" pitchFamily="34" charset="0"/>
                <a:buChar char="●"/>
                <a:tabLst/>
                <a:defRPr/>
              </a:pPr>
              <a:r>
                <a:rPr kumimoji="0" lang="en-GB" sz="2000" b="0" i="0" u="none" strike="noStrike" kern="0" cap="none" spc="0" normalizeH="0" baseline="0" noProof="0" dirty="0">
                  <a:ln>
                    <a:noFill/>
                  </a:ln>
                  <a:solidFill>
                    <a:srgbClr val="002060"/>
                  </a:solidFill>
                  <a:effectLst/>
                  <a:uLnTx/>
                  <a:uFillTx/>
                  <a:latin typeface="Calibri"/>
                  <a:ea typeface="+mn-ea"/>
                  <a:cs typeface="Arial" pitchFamily="34" charset="0"/>
                </a:rPr>
                <a:t>Training</a:t>
              </a:r>
            </a:p>
            <a:p>
              <a:pPr marL="266700" marR="0" lvl="0" indent="-26670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2060"/>
                  </a:solidFill>
                  <a:effectLst/>
                  <a:uLnTx/>
                  <a:uFillTx/>
                  <a:latin typeface="Calibri"/>
                  <a:ea typeface="+mn-ea"/>
                  <a:cs typeface="Arial" pitchFamily="34" charset="0"/>
                </a:rPr>
                <a:t> </a:t>
              </a:r>
            </a:p>
          </p:txBody>
        </p:sp>
        <p:sp>
          <p:nvSpPr>
            <p:cNvPr id="11" name="Rectangle 10">
              <a:extLst>
                <a:ext uri="{FF2B5EF4-FFF2-40B4-BE49-F238E27FC236}">
                  <a16:creationId xmlns:a16="http://schemas.microsoft.com/office/drawing/2014/main" id="{E7CC5CD1-8A29-4089-AE81-C740A8706686}"/>
                </a:ext>
              </a:extLst>
            </p:cNvPr>
            <p:cNvSpPr/>
            <p:nvPr/>
          </p:nvSpPr>
          <p:spPr>
            <a:xfrm>
              <a:off x="7185248" y="5157192"/>
              <a:ext cx="2088232" cy="914400"/>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white"/>
                  </a:solidFill>
                  <a:effectLst/>
                  <a:uLnTx/>
                  <a:uFillTx/>
                  <a:latin typeface="Calibri"/>
                  <a:ea typeface="+mn-ea"/>
                  <a:cs typeface="Arial" pitchFamily="34" charset="0"/>
                </a:rPr>
                <a:t>Enhancing Knowledge</a:t>
              </a:r>
            </a:p>
          </p:txBody>
        </p:sp>
        <p:cxnSp>
          <p:nvCxnSpPr>
            <p:cNvPr id="12" name="Straight Arrow Connector 11">
              <a:extLst>
                <a:ext uri="{FF2B5EF4-FFF2-40B4-BE49-F238E27FC236}">
                  <a16:creationId xmlns:a16="http://schemas.microsoft.com/office/drawing/2014/main" id="{507ABF57-3599-454E-8771-FE373B2B5CD5}"/>
                </a:ext>
              </a:extLst>
            </p:cNvPr>
            <p:cNvCxnSpPr>
              <a:stCxn id="4" idx="3"/>
            </p:cNvCxnSpPr>
            <p:nvPr/>
          </p:nvCxnSpPr>
          <p:spPr>
            <a:xfrm>
              <a:off x="3368824" y="2348880"/>
              <a:ext cx="2160240" cy="0"/>
            </a:xfrm>
            <a:prstGeom prst="straightConnector1">
              <a:avLst/>
            </a:prstGeom>
            <a:noFill/>
            <a:ln w="28575" cap="flat" cmpd="sng" algn="ctr">
              <a:solidFill>
                <a:srgbClr val="4F81BD">
                  <a:shade val="95000"/>
                  <a:satMod val="105000"/>
                </a:srgbClr>
              </a:solidFill>
              <a:prstDash val="solid"/>
              <a:tailEnd type="arrow"/>
            </a:ln>
            <a:effectLst/>
          </p:spPr>
        </p:cxnSp>
        <p:cxnSp>
          <p:nvCxnSpPr>
            <p:cNvPr id="13" name="Straight Arrow Connector 12">
              <a:extLst>
                <a:ext uri="{FF2B5EF4-FFF2-40B4-BE49-F238E27FC236}">
                  <a16:creationId xmlns:a16="http://schemas.microsoft.com/office/drawing/2014/main" id="{5A2867B5-4B1B-4776-A21F-5BD970D4FDA3}"/>
                </a:ext>
              </a:extLst>
            </p:cNvPr>
            <p:cNvCxnSpPr/>
            <p:nvPr/>
          </p:nvCxnSpPr>
          <p:spPr>
            <a:xfrm flipH="1">
              <a:off x="4604038" y="2924944"/>
              <a:ext cx="997034" cy="864096"/>
            </a:xfrm>
            <a:prstGeom prst="straightConnector1">
              <a:avLst/>
            </a:prstGeom>
            <a:noFill/>
            <a:ln w="28575" cap="flat" cmpd="sng" algn="ctr">
              <a:solidFill>
                <a:srgbClr val="4F81BD">
                  <a:shade val="95000"/>
                  <a:satMod val="105000"/>
                </a:srgbClr>
              </a:solidFill>
              <a:prstDash val="solid"/>
              <a:tailEnd type="arrow"/>
            </a:ln>
            <a:effectLst/>
          </p:spPr>
        </p:cxnSp>
        <p:cxnSp>
          <p:nvCxnSpPr>
            <p:cNvPr id="14" name="Straight Arrow Connector 13">
              <a:extLst>
                <a:ext uri="{FF2B5EF4-FFF2-40B4-BE49-F238E27FC236}">
                  <a16:creationId xmlns:a16="http://schemas.microsoft.com/office/drawing/2014/main" id="{A763A2CE-FE84-491A-B097-78F8BD62DAB1}"/>
                </a:ext>
              </a:extLst>
            </p:cNvPr>
            <p:cNvCxnSpPr>
              <a:stCxn id="8" idx="3"/>
            </p:cNvCxnSpPr>
            <p:nvPr/>
          </p:nvCxnSpPr>
          <p:spPr>
            <a:xfrm>
              <a:off x="4664968" y="4581128"/>
              <a:ext cx="1656184" cy="0"/>
            </a:xfrm>
            <a:prstGeom prst="straightConnector1">
              <a:avLst/>
            </a:prstGeom>
            <a:noFill/>
            <a:ln w="28575" cap="flat" cmpd="sng" algn="ctr">
              <a:solidFill>
                <a:srgbClr val="4F81BD">
                  <a:shade val="95000"/>
                  <a:satMod val="105000"/>
                </a:srgbClr>
              </a:solidFill>
              <a:prstDash val="solid"/>
              <a:tailEnd type="arrow"/>
            </a:ln>
            <a:effectLst/>
          </p:spPr>
        </p:cxnSp>
      </p:grpSp>
    </p:spTree>
    <p:extLst>
      <p:ext uri="{BB962C8B-B14F-4D97-AF65-F5344CB8AC3E}">
        <p14:creationId xmlns:p14="http://schemas.microsoft.com/office/powerpoint/2010/main" val="880968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formation-427515_1280.png"/>
          <p:cNvPicPr>
            <a:picLocks noChangeAspect="1"/>
          </p:cNvPicPr>
          <p:nvPr/>
        </p:nvPicPr>
        <p:blipFill>
          <a:blip r:embed="rId3" cstate="print"/>
          <a:stretch>
            <a:fillRect/>
          </a:stretch>
        </p:blipFill>
        <p:spPr>
          <a:xfrm>
            <a:off x="1208584" y="1133351"/>
            <a:ext cx="7272808" cy="5608017"/>
          </a:xfrm>
          <a:prstGeom prst="rect">
            <a:avLst/>
          </a:prstGeom>
        </p:spPr>
      </p:pic>
      <p:sp>
        <p:nvSpPr>
          <p:cNvPr id="8" name="Title 7"/>
          <p:cNvSpPr>
            <a:spLocks noGrp="1"/>
          </p:cNvSpPr>
          <p:nvPr>
            <p:ph type="title"/>
          </p:nvPr>
        </p:nvSpPr>
        <p:spPr>
          <a:xfrm>
            <a:off x="1280592" y="117004"/>
            <a:ext cx="7920880" cy="863724"/>
          </a:xfrm>
        </p:spPr>
        <p:txBody>
          <a:bodyPr/>
          <a:lstStyle/>
          <a:p>
            <a:r>
              <a:rPr lang="en-GB" altLang="en-US" sz="3200" dirty="0">
                <a:solidFill>
                  <a:srgbClr val="002060"/>
                </a:solidFill>
              </a:rPr>
              <a:t>Two informative Annexes:</a:t>
            </a:r>
            <a:endParaRPr lang="en-GB" sz="3200" dirty="0"/>
          </a:p>
        </p:txBody>
      </p:sp>
      <p:sp>
        <p:nvSpPr>
          <p:cNvPr id="6" name="Rectangle 6"/>
          <p:cNvSpPr>
            <a:spLocks noGrp="1" noChangeArrowheads="1"/>
          </p:cNvSpPr>
          <p:nvPr>
            <p:ph idx="4294967295"/>
          </p:nvPr>
        </p:nvSpPr>
        <p:spPr>
          <a:xfrm>
            <a:off x="2432720" y="1637407"/>
            <a:ext cx="4968875" cy="3384426"/>
          </a:xfrm>
        </p:spPr>
        <p:txBody>
          <a:bodyPr/>
          <a:lstStyle/>
          <a:p>
            <a:pPr>
              <a:spcAft>
                <a:spcPts val="1200"/>
              </a:spcAft>
            </a:pPr>
            <a:r>
              <a:rPr lang="en-GB" altLang="en-US" dirty="0">
                <a:solidFill>
                  <a:srgbClr val="002060"/>
                </a:solidFill>
              </a:rPr>
              <a:t>Clarification of new structure, terminology and concepts included in </a:t>
            </a:r>
            <a:r>
              <a:rPr lang="en-GB" altLang="en-US" b="1" dirty="0">
                <a:solidFill>
                  <a:srgbClr val="002060"/>
                </a:solidFill>
              </a:rPr>
              <a:t>Annex A</a:t>
            </a:r>
          </a:p>
          <a:p>
            <a:r>
              <a:rPr lang="en-US" altLang="en-US" dirty="0">
                <a:solidFill>
                  <a:srgbClr val="002060"/>
                </a:solidFill>
              </a:rPr>
              <a:t>Information on the ISO 10000 portfolio of quality management system standards and ISO 19011 for auditing in </a:t>
            </a:r>
            <a:r>
              <a:rPr lang="en-US" altLang="en-US" b="1" dirty="0">
                <a:solidFill>
                  <a:srgbClr val="002060"/>
                </a:solidFill>
              </a:rPr>
              <a:t>Annex B</a:t>
            </a:r>
          </a:p>
        </p:txBody>
      </p:sp>
    </p:spTree>
    <p:extLst>
      <p:ext uri="{BB962C8B-B14F-4D97-AF65-F5344CB8AC3E}">
        <p14:creationId xmlns:p14="http://schemas.microsoft.com/office/powerpoint/2010/main" val="2729325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65951" y="188913"/>
            <a:ext cx="8551545" cy="719807"/>
          </a:xfrm>
        </p:spPr>
        <p:txBody>
          <a:bodyPr>
            <a:normAutofit/>
          </a:bodyPr>
          <a:lstStyle/>
          <a:p>
            <a:pPr>
              <a:defRPr/>
            </a:pPr>
            <a:r>
              <a:rPr lang="en-GB" sz="3200" dirty="0">
                <a:solidFill>
                  <a:srgbClr val="002060"/>
                </a:solidFill>
                <a:ea typeface="+mn-ea"/>
                <a:cs typeface="Arial" pitchFamily="34" charset="0"/>
              </a:rPr>
              <a:t>Supporting Guidance Documents</a:t>
            </a:r>
            <a:endParaRPr lang="en-US" sz="3200" dirty="0">
              <a:solidFill>
                <a:srgbClr val="002060"/>
              </a:solidFill>
              <a:ea typeface="+mn-ea"/>
              <a:cs typeface="Arial" pitchFamily="34" charset="0"/>
            </a:endParaRPr>
          </a:p>
        </p:txBody>
      </p:sp>
      <p:sp>
        <p:nvSpPr>
          <p:cNvPr id="39939" name="2 Marcador de contenido"/>
          <p:cNvSpPr>
            <a:spLocks noGrp="1"/>
          </p:cNvSpPr>
          <p:nvPr>
            <p:ph idx="1"/>
          </p:nvPr>
        </p:nvSpPr>
        <p:spPr>
          <a:xfrm>
            <a:off x="848544" y="1124744"/>
            <a:ext cx="8857431" cy="5112568"/>
          </a:xfrm>
        </p:spPr>
        <p:txBody>
          <a:bodyPr/>
          <a:lstStyle/>
          <a:p>
            <a:pPr marL="0" indent="0">
              <a:spcBef>
                <a:spcPts val="500"/>
              </a:spcBef>
              <a:spcAft>
                <a:spcPts val="1200"/>
              </a:spcAft>
              <a:buFont typeface="Wingdings" pitchFamily="2" charset="2"/>
              <a:buNone/>
            </a:pPr>
            <a:r>
              <a:rPr lang="en-GB" altLang="en-US" b="1" dirty="0">
                <a:solidFill>
                  <a:srgbClr val="002060"/>
                </a:solidFill>
                <a:ea typeface="Verdana" pitchFamily="34" charset="0"/>
                <a:cs typeface="Verdana" pitchFamily="34" charset="0"/>
              </a:rPr>
              <a:t>ISO produce Introduction and Support Packages which are available to download from their website:</a:t>
            </a:r>
            <a:endParaRPr lang="en-US" altLang="en-US" b="1" dirty="0">
              <a:solidFill>
                <a:srgbClr val="002060"/>
              </a:solidFill>
              <a:ea typeface="Verdana" pitchFamily="34" charset="0"/>
              <a:cs typeface="Verdana" pitchFamily="34" charset="0"/>
            </a:endParaRPr>
          </a:p>
          <a:p>
            <a:pPr marL="457200" indent="-457200">
              <a:spcBef>
                <a:spcPts val="500"/>
              </a:spcBef>
              <a:buFont typeface="Arial" pitchFamily="34" charset="0"/>
              <a:buChar char="•"/>
            </a:pPr>
            <a:r>
              <a:rPr lang="en-US" altLang="en-US" dirty="0">
                <a:solidFill>
                  <a:srgbClr val="002060"/>
                </a:solidFill>
                <a:ea typeface="Verdana" pitchFamily="34" charset="0"/>
                <a:cs typeface="Verdana" pitchFamily="34" charset="0"/>
              </a:rPr>
              <a:t>Guidance on the Documentation Requirements of ISO 9001:2015</a:t>
            </a:r>
            <a:endParaRPr lang="en-GB" altLang="en-US" dirty="0">
              <a:solidFill>
                <a:srgbClr val="002060"/>
              </a:solidFill>
              <a:ea typeface="Verdana" pitchFamily="34" charset="0"/>
              <a:cs typeface="Verdana" pitchFamily="34" charset="0"/>
            </a:endParaRPr>
          </a:p>
          <a:p>
            <a:pPr marL="457200" indent="-457200">
              <a:spcBef>
                <a:spcPts val="500"/>
              </a:spcBef>
              <a:buFont typeface="Arial" pitchFamily="34" charset="0"/>
              <a:buChar char="•"/>
            </a:pPr>
            <a:r>
              <a:rPr lang="en-US" altLang="en-US" dirty="0">
                <a:solidFill>
                  <a:srgbClr val="002060"/>
                </a:solidFill>
                <a:ea typeface="Verdana" pitchFamily="34" charset="0"/>
                <a:cs typeface="Verdana" pitchFamily="34" charset="0"/>
              </a:rPr>
              <a:t>Guidance on some of the new, changed and frequently used words found in the ISO 9000 family of standards</a:t>
            </a:r>
            <a:endParaRPr lang="en-GB" altLang="en-US" dirty="0">
              <a:solidFill>
                <a:srgbClr val="002060"/>
              </a:solidFill>
              <a:ea typeface="Verdana" pitchFamily="34" charset="0"/>
              <a:cs typeface="Verdana" pitchFamily="34" charset="0"/>
            </a:endParaRPr>
          </a:p>
          <a:p>
            <a:pPr marL="457200" indent="-457200">
              <a:spcBef>
                <a:spcPts val="500"/>
              </a:spcBef>
              <a:buFont typeface="Arial" pitchFamily="34" charset="0"/>
              <a:buChar char="•"/>
            </a:pPr>
            <a:r>
              <a:rPr lang="en-US" altLang="en-US" dirty="0">
                <a:solidFill>
                  <a:srgbClr val="002060"/>
                </a:solidFill>
                <a:ea typeface="Verdana" pitchFamily="34" charset="0"/>
                <a:cs typeface="Verdana" pitchFamily="34" charset="0"/>
              </a:rPr>
              <a:t>Guidance on the Concept and Use of the Process Approach for management systems  </a:t>
            </a:r>
          </a:p>
          <a:p>
            <a:pPr marL="457200" indent="-457200">
              <a:spcBef>
                <a:spcPts val="500"/>
              </a:spcBef>
              <a:buFont typeface="Arial" pitchFamily="34" charset="0"/>
              <a:buChar char="•"/>
            </a:pPr>
            <a:r>
              <a:rPr lang="en-US" altLang="en-US" dirty="0">
                <a:solidFill>
                  <a:srgbClr val="002060"/>
                </a:solidFill>
                <a:ea typeface="Verdana" pitchFamily="34" charset="0"/>
                <a:cs typeface="Verdana" pitchFamily="34" charset="0"/>
              </a:rPr>
              <a:t>Guidance on Outsourced Processes</a:t>
            </a:r>
            <a:endParaRPr lang="es-CO" altLang="en-US" dirty="0">
              <a:solidFill>
                <a:srgbClr val="002060"/>
              </a:solidFill>
              <a:ea typeface="Verdana" pitchFamily="34" charset="0"/>
              <a:cs typeface="Verdana" pitchFamily="34" charset="0"/>
            </a:endParaRPr>
          </a:p>
          <a:p>
            <a:pPr marL="457200" indent="-457200">
              <a:spcBef>
                <a:spcPts val="500"/>
              </a:spcBef>
              <a:buFont typeface="Arial" pitchFamily="34" charset="0"/>
              <a:buChar char="•"/>
            </a:pPr>
            <a:r>
              <a:rPr lang="en-US" altLang="en-US" dirty="0">
                <a:solidFill>
                  <a:srgbClr val="002060"/>
                </a:solidFill>
                <a:ea typeface="Verdana" pitchFamily="34" charset="0"/>
                <a:cs typeface="Verdana" pitchFamily="34" charset="0"/>
              </a:rPr>
              <a:t>Implementation Guidance for organizations currently using ISO 9001:2008</a:t>
            </a:r>
          </a:p>
          <a:p>
            <a:pPr marL="457200" indent="-457200">
              <a:spcBef>
                <a:spcPts val="500"/>
              </a:spcBef>
              <a:buNone/>
            </a:pPr>
            <a:r>
              <a:rPr lang="en-US" altLang="en-US" dirty="0">
                <a:solidFill>
                  <a:srgbClr val="002060"/>
                </a:solidFill>
                <a:ea typeface="Verdana" pitchFamily="34" charset="0"/>
                <a:cs typeface="Verdana" pitchFamily="34" charset="0"/>
              </a:rPr>
              <a:t>							and more…</a:t>
            </a:r>
          </a:p>
          <a:p>
            <a:pPr marL="457200" lvl="1" indent="-228600">
              <a:spcBef>
                <a:spcPts val="500"/>
              </a:spcBef>
            </a:pPr>
            <a:endParaRPr lang="en-US" altLang="en-US" sz="2400" dirty="0">
              <a:solidFill>
                <a:srgbClr val="002060"/>
              </a:solidFill>
              <a:ea typeface="Verdana" pitchFamily="34" charset="0"/>
              <a:cs typeface="Verdana" pitchFamily="34" charset="0"/>
            </a:endParaRPr>
          </a:p>
          <a:p>
            <a:pPr>
              <a:spcBef>
                <a:spcPts val="500"/>
              </a:spcBef>
            </a:pPr>
            <a:endParaRPr lang="es-CO" altLang="en-US" dirty="0">
              <a:solidFill>
                <a:srgbClr val="002060"/>
              </a:solidFill>
              <a:ea typeface="Verdana" pitchFamily="34" charset="0"/>
              <a:cs typeface="Verdana" pitchFamily="34" charset="0"/>
            </a:endParaRPr>
          </a:p>
          <a:p>
            <a:pPr>
              <a:spcBef>
                <a:spcPts val="500"/>
              </a:spcBef>
            </a:pPr>
            <a:endParaRPr lang="es-ES" altLang="en-US" dirty="0">
              <a:solidFill>
                <a:srgbClr val="002060"/>
              </a:solidFill>
              <a:ea typeface="Verdana" pitchFamily="34" charset="0"/>
              <a:cs typeface="Verdana" pitchFamily="34" charset="0"/>
            </a:endParaRPr>
          </a:p>
        </p:txBody>
      </p:sp>
    </p:spTree>
    <p:extLst>
      <p:ext uri="{BB962C8B-B14F-4D97-AF65-F5344CB8AC3E}">
        <p14:creationId xmlns:p14="http://schemas.microsoft.com/office/powerpoint/2010/main" val="3515961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24F5AE-8B6E-4B35-93C1-A6C0DBF4FFF6}"/>
              </a:ext>
            </a:extLst>
          </p:cNvPr>
          <p:cNvSpPr txBox="1">
            <a:spLocks/>
          </p:cNvSpPr>
          <p:nvPr/>
        </p:nvSpPr>
        <p:spPr>
          <a:xfrm>
            <a:off x="342603" y="-10633"/>
            <a:ext cx="8208912" cy="11967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02060"/>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Arial" pitchFamily="34" charset="0"/>
                <a:ea typeface="+mj-ea"/>
                <a:cs typeface="Arial" pitchFamily="34" charset="0"/>
              </a:rPr>
              <a:t>Helping you transition to ISO 9001:2015</a:t>
            </a:r>
          </a:p>
        </p:txBody>
      </p:sp>
      <p:sp>
        <p:nvSpPr>
          <p:cNvPr id="5" name="Title 1">
            <a:extLst>
              <a:ext uri="{FF2B5EF4-FFF2-40B4-BE49-F238E27FC236}">
                <a16:creationId xmlns:a16="http://schemas.microsoft.com/office/drawing/2014/main" id="{B72DBED7-2486-4228-BFF5-1B60C95F6E67}"/>
              </a:ext>
            </a:extLst>
          </p:cNvPr>
          <p:cNvSpPr txBox="1">
            <a:spLocks/>
          </p:cNvSpPr>
          <p:nvPr/>
        </p:nvSpPr>
        <p:spPr>
          <a:xfrm>
            <a:off x="704528" y="2272036"/>
            <a:ext cx="8712968" cy="3821260"/>
          </a:xfrm>
          <a:prstGeom prst="rect">
            <a:avLst/>
          </a:prstGeom>
        </p:spPr>
        <p:txBody>
          <a:bodyPr vert="horz" lIns="91440" tIns="45720" rIns="91440" bIns="45720" rtlCol="0" anchor="ctr">
            <a:noAutofit/>
          </a:bodyPr>
          <a:lstStyle/>
          <a:p>
            <a:pPr marR="0" lvl="0" defTabSz="914400" eaLnBrk="1" fontAlgn="auto" latinLnBrk="0" hangingPunct="1">
              <a:lnSpc>
                <a:spcPct val="100000"/>
              </a:lnSpc>
              <a:spcBef>
                <a:spcPts val="600"/>
              </a:spcBef>
              <a:spcAft>
                <a:spcPts val="0"/>
              </a:spcAft>
              <a:buClr>
                <a:srgbClr val="C00000"/>
              </a:buClr>
              <a:buSzTx/>
              <a:tabLst>
                <a:tab pos="533400" algn="l"/>
              </a:tabLst>
              <a:defRPr/>
            </a:pPr>
            <a:r>
              <a:rPr kumimoji="0" lang="en-GB" sz="2200" i="0" u="none" strike="noStrike" kern="0" cap="none" spc="0" normalizeH="0" baseline="0" noProof="0" dirty="0">
                <a:ln>
                  <a:noFill/>
                </a:ln>
                <a:solidFill>
                  <a:srgbClr val="002060"/>
                </a:solidFill>
                <a:effectLst/>
                <a:uLnTx/>
                <a:uFillTx/>
              </a:rPr>
              <a:t>The training will help you to;</a:t>
            </a:r>
            <a:br>
              <a:rPr kumimoji="0" lang="en-GB" sz="2200" i="0" u="none" strike="noStrike" kern="0" cap="none" spc="0" normalizeH="0" baseline="0" noProof="0" dirty="0">
                <a:ln>
                  <a:noFill/>
                </a:ln>
                <a:solidFill>
                  <a:srgbClr val="002060"/>
                </a:solidFill>
                <a:effectLst/>
                <a:uLnTx/>
                <a:uFillTx/>
              </a:rPr>
            </a:br>
            <a:endParaRPr kumimoji="0" lang="en-GB" sz="2200" i="0" u="none" strike="noStrike" kern="0" cap="none" spc="0" normalizeH="0" baseline="0" noProof="0" dirty="0">
              <a:ln>
                <a:noFill/>
              </a:ln>
              <a:solidFill>
                <a:srgbClr val="002060"/>
              </a:solidFill>
              <a:effectLst/>
              <a:uLnTx/>
              <a:uFillTx/>
            </a:endParaRPr>
          </a:p>
          <a:p>
            <a:pPr marL="0" marR="0" lvl="0" indent="533400" defTabSz="914400" eaLnBrk="1" fontAlgn="auto" latinLnBrk="0" hangingPunct="1">
              <a:lnSpc>
                <a:spcPct val="100000"/>
              </a:lnSpc>
              <a:spcBef>
                <a:spcPts val="600"/>
              </a:spcBef>
              <a:spcAft>
                <a:spcPts val="0"/>
              </a:spcAft>
              <a:buClr>
                <a:srgbClr val="C00000"/>
              </a:buClr>
              <a:buSzTx/>
              <a:buFont typeface="Wingdings" pitchFamily="2" charset="2"/>
              <a:buChar char="ü"/>
              <a:tabLst>
                <a:tab pos="533400" algn="l"/>
              </a:tabLst>
              <a:defRPr/>
            </a:pPr>
            <a:r>
              <a:rPr kumimoji="0" lang="en-GB" sz="2200" i="0" u="none" strike="noStrike" kern="0" cap="none" spc="0" normalizeH="0" baseline="0" noProof="0" dirty="0">
                <a:ln>
                  <a:noFill/>
                </a:ln>
                <a:solidFill>
                  <a:srgbClr val="002060"/>
                </a:solidFill>
                <a:effectLst/>
                <a:uLnTx/>
                <a:uFillTx/>
              </a:rPr>
              <a:t>Understand the changes to ISO 9001:2015 and their intent. </a:t>
            </a:r>
          </a:p>
          <a:p>
            <a:pPr marL="0" marR="0" lvl="0" indent="533400" defTabSz="914400" eaLnBrk="1" fontAlgn="auto" latinLnBrk="0" hangingPunct="1">
              <a:lnSpc>
                <a:spcPct val="100000"/>
              </a:lnSpc>
              <a:spcBef>
                <a:spcPts val="600"/>
              </a:spcBef>
              <a:spcAft>
                <a:spcPts val="0"/>
              </a:spcAft>
              <a:buClr>
                <a:srgbClr val="C00000"/>
              </a:buClr>
              <a:buSzTx/>
              <a:buFont typeface="Wingdings" pitchFamily="2" charset="2"/>
              <a:buChar char="ü"/>
              <a:tabLst>
                <a:tab pos="533400" algn="l"/>
              </a:tabLst>
              <a:defRPr/>
            </a:pPr>
            <a:r>
              <a:rPr kumimoji="0" lang="en-GB" sz="2200" i="0" u="none" strike="noStrike" kern="0" cap="none" spc="0" normalizeH="0" baseline="0" noProof="0" dirty="0">
                <a:ln>
                  <a:noFill/>
                </a:ln>
                <a:solidFill>
                  <a:srgbClr val="002060"/>
                </a:solidFill>
                <a:effectLst/>
                <a:uLnTx/>
                <a:uFillTx/>
              </a:rPr>
              <a:t>Undertake a gap analysis of their organisation's current 	status and identify and plan actions to enable a smooth 	transition from ISO 9001:2008 to ISO 9001:2015.</a:t>
            </a:r>
          </a:p>
          <a:p>
            <a:pPr marL="0" marR="0" lvl="0" indent="533400" defTabSz="914400" eaLnBrk="1" fontAlgn="auto" latinLnBrk="0" hangingPunct="1">
              <a:lnSpc>
                <a:spcPct val="100000"/>
              </a:lnSpc>
              <a:spcBef>
                <a:spcPts val="600"/>
              </a:spcBef>
              <a:spcAft>
                <a:spcPts val="0"/>
              </a:spcAft>
              <a:buClr>
                <a:srgbClr val="C00000"/>
              </a:buClr>
              <a:buSzTx/>
              <a:buFont typeface="Wingdings" pitchFamily="2" charset="2"/>
              <a:buChar char="ü"/>
              <a:tabLst>
                <a:tab pos="533400" algn="l"/>
              </a:tabLst>
              <a:defRPr/>
            </a:pPr>
            <a:r>
              <a:rPr kumimoji="0" lang="en-GB" sz="2200" i="0" u="none" strike="noStrike" kern="0" cap="none" spc="0" normalizeH="0" baseline="0" noProof="0" dirty="0">
                <a:ln>
                  <a:noFill/>
                </a:ln>
                <a:solidFill>
                  <a:srgbClr val="002060"/>
                </a:solidFill>
                <a:effectLst/>
                <a:uLnTx/>
                <a:uFillTx/>
              </a:rPr>
              <a:t>Identify the change in emphasis and approach to auditing 	based on the Annex SL structure.</a:t>
            </a:r>
          </a:p>
          <a:p>
            <a:pPr marL="0" marR="0" lvl="0" indent="533400" defTabSz="914400" eaLnBrk="1" fontAlgn="auto" latinLnBrk="0" hangingPunct="1">
              <a:lnSpc>
                <a:spcPct val="100000"/>
              </a:lnSpc>
              <a:spcBef>
                <a:spcPts val="600"/>
              </a:spcBef>
              <a:spcAft>
                <a:spcPts val="0"/>
              </a:spcAft>
              <a:buClr>
                <a:srgbClr val="C00000"/>
              </a:buClr>
              <a:buSzTx/>
              <a:buFont typeface="Wingdings" pitchFamily="2" charset="2"/>
              <a:buChar char="ü"/>
              <a:tabLst>
                <a:tab pos="533400" algn="l"/>
              </a:tabLst>
              <a:defRPr/>
            </a:pPr>
            <a:r>
              <a:rPr kumimoji="0" lang="en-GB" sz="2200" i="0" u="none" strike="noStrike" kern="0" cap="none" spc="0" normalizeH="0" baseline="0" noProof="0" dirty="0">
                <a:ln>
                  <a:noFill/>
                </a:ln>
                <a:solidFill>
                  <a:srgbClr val="002060"/>
                </a:solidFill>
                <a:effectLst/>
                <a:uLnTx/>
                <a:uFillTx/>
              </a:rPr>
              <a:t>Meet CQI and IRCA upgrade requirements for registered </a:t>
            </a:r>
            <a:br>
              <a:rPr kumimoji="0" lang="en-GB" sz="2200" i="0" u="none" strike="noStrike" kern="0" cap="none" spc="0" normalizeH="0" baseline="0" noProof="0" dirty="0">
                <a:ln>
                  <a:noFill/>
                </a:ln>
                <a:solidFill>
                  <a:srgbClr val="002060"/>
                </a:solidFill>
                <a:effectLst/>
                <a:uLnTx/>
                <a:uFillTx/>
              </a:rPr>
            </a:br>
            <a:r>
              <a:rPr kumimoji="0" lang="en-GB" sz="2200" i="0" u="none" strike="noStrike" kern="0" cap="none" spc="0" normalizeH="0" baseline="0" noProof="0" dirty="0">
                <a:ln>
                  <a:noFill/>
                </a:ln>
                <a:solidFill>
                  <a:srgbClr val="002060"/>
                </a:solidFill>
                <a:effectLst/>
                <a:uLnTx/>
                <a:uFillTx/>
              </a:rPr>
              <a:t>       auditors</a:t>
            </a:r>
          </a:p>
          <a:p>
            <a:pPr marL="0" marR="0" lvl="0" indent="533400" defTabSz="914400" eaLnBrk="1" fontAlgn="auto" latinLnBrk="0" hangingPunct="1">
              <a:lnSpc>
                <a:spcPct val="100000"/>
              </a:lnSpc>
              <a:spcBef>
                <a:spcPts val="600"/>
              </a:spcBef>
              <a:spcAft>
                <a:spcPts val="0"/>
              </a:spcAft>
              <a:buClr>
                <a:srgbClr val="C00000"/>
              </a:buClr>
              <a:buSzTx/>
              <a:buFont typeface="Wingdings" pitchFamily="2" charset="2"/>
              <a:buChar char="ü"/>
              <a:tabLst>
                <a:tab pos="533400" algn="l"/>
              </a:tabLst>
              <a:defRPr/>
            </a:pPr>
            <a:r>
              <a:rPr kumimoji="0" lang="en-GB" sz="2200" i="0" u="none" strike="noStrike" kern="0" cap="none" spc="0" normalizeH="0" baseline="0" noProof="0" dirty="0">
                <a:ln>
                  <a:noFill/>
                </a:ln>
                <a:solidFill>
                  <a:srgbClr val="002060"/>
                </a:solidFill>
                <a:effectLst/>
                <a:uLnTx/>
                <a:uFillTx/>
              </a:rPr>
              <a:t>Prepare for and undertake an audit based on ISO 9001:2015</a:t>
            </a:r>
          </a:p>
        </p:txBody>
      </p:sp>
      <p:sp>
        <p:nvSpPr>
          <p:cNvPr id="6" name="Rectangle 5">
            <a:extLst>
              <a:ext uri="{FF2B5EF4-FFF2-40B4-BE49-F238E27FC236}">
                <a16:creationId xmlns:a16="http://schemas.microsoft.com/office/drawing/2014/main" id="{D71E3D44-1E08-4C2F-AA3F-B30912733938}"/>
              </a:ext>
            </a:extLst>
          </p:cNvPr>
          <p:cNvSpPr/>
          <p:nvPr/>
        </p:nvSpPr>
        <p:spPr>
          <a:xfrm>
            <a:off x="714053" y="1298190"/>
            <a:ext cx="9260716" cy="430887"/>
          </a:xfrm>
          <a:prstGeom prst="rect">
            <a:avLst/>
          </a:prstGeom>
        </p:spPr>
        <p:txBody>
          <a:bodyPr wrap="square">
            <a:spAutoFit/>
          </a:bodyPr>
          <a:lstStyle/>
          <a:p>
            <a:r>
              <a:rPr lang="en-GB" sz="2200" dirty="0">
                <a:solidFill>
                  <a:srgbClr val="002060"/>
                </a:solidFill>
                <a:latin typeface="Arial" pitchFamily="34" charset="0"/>
                <a:cs typeface="Arial" pitchFamily="34" charset="0"/>
              </a:rPr>
              <a:t>We deliver : </a:t>
            </a:r>
            <a:r>
              <a:rPr lang="en-GB" sz="2200" dirty="0">
                <a:solidFill>
                  <a:srgbClr val="0070C0"/>
                </a:solidFill>
                <a:latin typeface="Arial" pitchFamily="34" charset="0"/>
                <a:cs typeface="Arial" pitchFamily="34" charset="0"/>
                <a:hlinkClick r:id="rId2"/>
              </a:rPr>
              <a:t>ISO 9001:2015 Transition Auditor training</a:t>
            </a:r>
            <a:endParaRPr lang="en-GB" sz="22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148259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232920" y="2492896"/>
            <a:ext cx="5040560" cy="32403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spcBef>
                <a:spcPct val="20000"/>
              </a:spcBef>
            </a:pPr>
            <a:r>
              <a:rPr lang="en-GB" altLang="en-US" sz="2400" kern="0" dirty="0">
                <a:solidFill>
                  <a:srgbClr val="002060"/>
                </a:solidFill>
                <a:latin typeface="Arial" pitchFamily="34" charset="0"/>
                <a:cs typeface="Arial" pitchFamily="34" charset="0"/>
              </a:rPr>
              <a:t>Email: </a:t>
            </a:r>
            <a:r>
              <a:rPr lang="en-GB" altLang="en-US" sz="2400" kern="0" dirty="0">
                <a:solidFill>
                  <a:srgbClr val="002060"/>
                </a:solidFill>
                <a:latin typeface="Arial" pitchFamily="34" charset="0"/>
                <a:cs typeface="Arial" pitchFamily="34" charset="0"/>
                <a:hlinkClick r:id="rId3"/>
              </a:rPr>
              <a:t>contact</a:t>
            </a:r>
            <a:r>
              <a:rPr kumimoji="0" lang="en-GB" altLang="en-US" sz="2400" b="0" i="0" u="none" strike="noStrike" kern="0" cap="none" spc="0" normalizeH="0" baseline="0" noProof="0" dirty="0">
                <a:ln>
                  <a:noFill/>
                </a:ln>
                <a:solidFill>
                  <a:srgbClr val="002060"/>
                </a:solidFill>
                <a:effectLst/>
                <a:uLnTx/>
                <a:uFillTx/>
                <a:latin typeface="Arial" pitchFamily="34" charset="0"/>
                <a:cs typeface="Arial" pitchFamily="34" charset="0"/>
                <a:hlinkClick r:id="rId3"/>
              </a:rPr>
              <a:t>@bywater.co.uk</a:t>
            </a:r>
            <a:br>
              <a:rPr kumimoji="0" lang="en-GB" altLang="en-US" sz="2400" b="0" i="0" u="none" strike="noStrike" kern="0" cap="none" spc="0" normalizeH="0" baseline="0" noProof="0" dirty="0">
                <a:ln>
                  <a:noFill/>
                </a:ln>
                <a:solidFill>
                  <a:srgbClr val="002060"/>
                </a:solidFill>
                <a:effectLst/>
                <a:uLnTx/>
                <a:uFillTx/>
                <a:latin typeface="Arial" pitchFamily="34" charset="0"/>
                <a:cs typeface="Arial" pitchFamily="34" charset="0"/>
              </a:rPr>
            </a:br>
            <a:endParaRPr kumimoji="0" lang="en-GB" altLang="en-US" sz="2400" b="0" i="0" u="none" strike="noStrike" kern="0" cap="none" spc="0" normalizeH="0" baseline="0" noProof="0" dirty="0">
              <a:ln>
                <a:noFill/>
              </a:ln>
              <a:solidFill>
                <a:srgbClr val="002060"/>
              </a:solidFill>
              <a:effectLst/>
              <a:uLnTx/>
              <a:uFillTx/>
              <a:latin typeface="Arial" pitchFamily="34" charset="0"/>
              <a:cs typeface="Arial" pitchFamily="34" charset="0"/>
            </a:endParaRPr>
          </a:p>
          <a:p>
            <a:pPr algn="ctr">
              <a:spcBef>
                <a:spcPct val="20000"/>
              </a:spcBef>
            </a:pPr>
            <a:r>
              <a:rPr kumimoji="0" lang="en-GB" altLang="en-US" sz="2400" b="0" i="0" u="none" strike="noStrike" kern="0" cap="none" spc="0" normalizeH="0" baseline="0" noProof="0" dirty="0">
                <a:ln>
                  <a:noFill/>
                </a:ln>
                <a:solidFill>
                  <a:srgbClr val="002060"/>
                </a:solidFill>
                <a:effectLst/>
                <a:uLnTx/>
                <a:uFillTx/>
                <a:latin typeface="Arial" pitchFamily="34" charset="0"/>
                <a:cs typeface="Arial" pitchFamily="34" charset="0"/>
              </a:rPr>
              <a:t>Telephone: +44 (0)333</a:t>
            </a:r>
            <a:r>
              <a:rPr kumimoji="0" lang="en-GB" altLang="en-US" sz="2400" b="0" i="0" u="none" strike="noStrike" kern="0" cap="none" spc="0" normalizeH="0" noProof="0" dirty="0">
                <a:ln>
                  <a:noFill/>
                </a:ln>
                <a:solidFill>
                  <a:srgbClr val="002060"/>
                </a:solidFill>
                <a:effectLst/>
                <a:uLnTx/>
                <a:uFillTx/>
                <a:latin typeface="Arial" pitchFamily="34" charset="0"/>
                <a:cs typeface="Arial" pitchFamily="34" charset="0"/>
              </a:rPr>
              <a:t> 123 9001</a:t>
            </a:r>
            <a:br>
              <a:rPr kumimoji="0" lang="en-GB" altLang="en-US" sz="2400" b="0" i="0" u="none" strike="noStrike" kern="0" cap="none" spc="0" normalizeH="0" noProof="0" dirty="0">
                <a:ln>
                  <a:noFill/>
                </a:ln>
                <a:solidFill>
                  <a:srgbClr val="002060"/>
                </a:solidFill>
                <a:effectLst/>
                <a:uLnTx/>
                <a:uFillTx/>
                <a:latin typeface="Arial" pitchFamily="34" charset="0"/>
                <a:cs typeface="Arial" pitchFamily="34" charset="0"/>
              </a:rPr>
            </a:br>
            <a:br>
              <a:rPr kumimoji="0" lang="en-GB" altLang="en-US" sz="2400" b="0" i="0" u="none" strike="noStrike" kern="0" cap="none" spc="0" normalizeH="0" noProof="0" dirty="0">
                <a:ln>
                  <a:noFill/>
                </a:ln>
                <a:solidFill>
                  <a:srgbClr val="002060"/>
                </a:solidFill>
                <a:effectLst/>
                <a:uLnTx/>
                <a:uFillTx/>
                <a:latin typeface="Arial" pitchFamily="34" charset="0"/>
                <a:cs typeface="Arial" pitchFamily="34" charset="0"/>
              </a:rPr>
            </a:br>
            <a:r>
              <a:rPr kumimoji="0" lang="en-GB" altLang="en-US" sz="2400" b="0" i="0" u="none" strike="noStrike" kern="0" cap="none" spc="0" normalizeH="0" noProof="0" dirty="0">
                <a:ln>
                  <a:noFill/>
                </a:ln>
                <a:solidFill>
                  <a:srgbClr val="002060"/>
                </a:solidFill>
                <a:effectLst/>
                <a:uLnTx/>
                <a:uFillTx/>
                <a:latin typeface="Arial" pitchFamily="34" charset="0"/>
                <a:cs typeface="Arial" pitchFamily="34" charset="0"/>
              </a:rPr>
              <a:t>Website: </a:t>
            </a:r>
            <a:r>
              <a:rPr kumimoji="0" lang="en-GB" altLang="en-US" sz="2400" b="0" i="0" u="none" strike="noStrike" kern="0" cap="none" spc="0" normalizeH="0" baseline="0" noProof="0" dirty="0">
                <a:ln>
                  <a:noFill/>
                </a:ln>
                <a:solidFill>
                  <a:srgbClr val="002060"/>
                </a:solidFill>
                <a:effectLst/>
                <a:uLnTx/>
                <a:uFillTx/>
                <a:latin typeface="Arial" pitchFamily="34" charset="0"/>
                <a:cs typeface="Arial" pitchFamily="34" charset="0"/>
                <a:hlinkClick r:id="rId4"/>
              </a:rPr>
              <a:t>www.bywater.co.uk</a:t>
            </a:r>
            <a:endParaRPr kumimoji="0" lang="en-GB" altLang="en-US" sz="2400" b="0" i="0" u="none" strike="noStrike" kern="0" cap="none" spc="0" normalizeH="0" baseline="0" noProof="0" dirty="0">
              <a:ln>
                <a:noFill/>
              </a:ln>
              <a:solidFill>
                <a:srgbClr val="002060"/>
              </a:solidFill>
              <a:effectLst/>
              <a:uLnTx/>
              <a:uFillTx/>
              <a:latin typeface="Arial" pitchFamily="34" charset="0"/>
              <a:cs typeface="Arial" pitchFamily="34" charset="0"/>
            </a:endParaRPr>
          </a:p>
          <a:p>
            <a:pPr algn="ctr">
              <a:spcBef>
                <a:spcPct val="20000"/>
              </a:spcBef>
            </a:pPr>
            <a:endParaRPr kumimoji="0" lang="en-GB" altLang="en-US" sz="2400" b="0" i="0" u="none" strike="noStrike" kern="0" cap="none" spc="0" normalizeH="0" baseline="0" noProof="0" dirty="0">
              <a:ln>
                <a:noFill/>
              </a:ln>
              <a:solidFill>
                <a:srgbClr val="002060"/>
              </a:solidFill>
              <a:effectLst/>
              <a:uLnTx/>
              <a:uFillTx/>
              <a:latin typeface="Arial" pitchFamily="34" charset="0"/>
              <a:cs typeface="Arial" pitchFamily="34" charset="0"/>
            </a:endParaRPr>
          </a:p>
        </p:txBody>
      </p:sp>
      <p:sp>
        <p:nvSpPr>
          <p:cNvPr id="6" name="Title 5"/>
          <p:cNvSpPr>
            <a:spLocks noGrp="1"/>
          </p:cNvSpPr>
          <p:nvPr>
            <p:ph type="title"/>
          </p:nvPr>
        </p:nvSpPr>
        <p:spPr>
          <a:xfrm>
            <a:off x="1352600" y="555749"/>
            <a:ext cx="8058100" cy="1143000"/>
          </a:xfrm>
        </p:spPr>
        <p:txBody>
          <a:bodyPr/>
          <a:lstStyle/>
          <a:p>
            <a:r>
              <a:rPr lang="en-GB" altLang="en-US" dirty="0">
                <a:solidFill>
                  <a:srgbClr val="002060"/>
                </a:solidFill>
              </a:rPr>
              <a:t>Contact us for more information:</a:t>
            </a:r>
            <a:endParaRPr lang="en-GB" dirty="0"/>
          </a:p>
        </p:txBody>
      </p:sp>
      <p:pic>
        <p:nvPicPr>
          <p:cNvPr id="9" name="Picture 8" descr="iphone-410324.jpg"/>
          <p:cNvPicPr>
            <a:picLocks noChangeAspect="1"/>
          </p:cNvPicPr>
          <p:nvPr/>
        </p:nvPicPr>
        <p:blipFill>
          <a:blip r:embed="rId5" cstate="print"/>
          <a:srcRect l="15149" r="18001"/>
          <a:stretch>
            <a:fillRect/>
          </a:stretch>
        </p:blipFill>
        <p:spPr>
          <a:xfrm>
            <a:off x="848544" y="1988840"/>
            <a:ext cx="3168352" cy="31589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2866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906000" cy="4401205"/>
          </a:xfrm>
          <a:prstGeom prst="rect">
            <a:avLst/>
          </a:prstGeom>
          <a:solidFill>
            <a:schemeClr val="accent1">
              <a:lumMod val="50000"/>
            </a:schemeClr>
          </a:solidFill>
        </p:spPr>
        <p:txBody>
          <a:bodyPr wrap="square" rtlCol="0">
            <a:spAutoFit/>
          </a:bodyPr>
          <a:lstStyle/>
          <a:p>
            <a:pPr algn="ctr"/>
            <a:endParaRPr lang="en-GB" sz="4000" b="1" dirty="0">
              <a:solidFill>
                <a:srgbClr val="002060"/>
              </a:solidFill>
            </a:endParaRPr>
          </a:p>
          <a:p>
            <a:pPr algn="ctr"/>
            <a:endParaRPr lang="en-GB" sz="4000" b="1" dirty="0">
              <a:solidFill>
                <a:srgbClr val="002060"/>
              </a:solidFill>
            </a:endParaRPr>
          </a:p>
          <a:p>
            <a:pPr algn="ctr"/>
            <a:endParaRPr lang="en-GB" sz="4000" b="1" dirty="0">
              <a:solidFill>
                <a:srgbClr val="002060"/>
              </a:solidFill>
            </a:endParaRPr>
          </a:p>
          <a:p>
            <a:pPr algn="ctr"/>
            <a:endParaRPr lang="en-GB" sz="4000" b="1" dirty="0">
              <a:solidFill>
                <a:srgbClr val="002060"/>
              </a:solidFill>
            </a:endParaRPr>
          </a:p>
          <a:p>
            <a:pPr algn="ctr"/>
            <a:endParaRPr lang="en-GB" sz="4000" b="1" dirty="0">
              <a:solidFill>
                <a:srgbClr val="002060"/>
              </a:solidFill>
            </a:endParaRPr>
          </a:p>
          <a:p>
            <a:pPr algn="ctr"/>
            <a:r>
              <a:rPr lang="en-GB" sz="4000" b="1" dirty="0">
                <a:solidFill>
                  <a:schemeClr val="bg1"/>
                </a:solidFill>
              </a:rPr>
              <a:t>OVERVIEW</a:t>
            </a:r>
          </a:p>
          <a:p>
            <a:pPr algn="ctr"/>
            <a:endParaRPr lang="en-GB" sz="4000" b="1" dirty="0">
              <a:solidFill>
                <a:srgbClr val="002060"/>
              </a:solidFill>
            </a:endParaRPr>
          </a:p>
        </p:txBody>
      </p:sp>
      <p:pic>
        <p:nvPicPr>
          <p:cNvPr id="2" name="Picture 1" descr="skyline-831048_1280.jpg"/>
          <p:cNvPicPr>
            <a:picLocks noChangeAspect="1"/>
          </p:cNvPicPr>
          <p:nvPr/>
        </p:nvPicPr>
        <p:blipFill>
          <a:blip r:embed="rId2" cstate="print"/>
          <a:srcRect t="67675"/>
          <a:stretch>
            <a:fillRect/>
          </a:stretch>
        </p:blipFill>
        <p:spPr>
          <a:xfrm>
            <a:off x="1" y="4221088"/>
            <a:ext cx="9906000" cy="20162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D7355297-FD2B-4C6F-B4C4-3541588AA6BE}"/>
              </a:ext>
            </a:extLst>
          </p:cNvPr>
          <p:cNvSpPr txBox="1">
            <a:spLocks/>
          </p:cNvSpPr>
          <p:nvPr/>
        </p:nvSpPr>
        <p:spPr>
          <a:xfrm>
            <a:off x="848543" y="134938"/>
            <a:ext cx="8640961" cy="7737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02060"/>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a:ln>
                  <a:noFill/>
                </a:ln>
                <a:solidFill>
                  <a:srgbClr val="002060"/>
                </a:solidFill>
                <a:effectLst/>
                <a:uLnTx/>
                <a:uFillTx/>
                <a:latin typeface="Arial" pitchFamily="34" charset="0"/>
                <a:ea typeface="+mj-ea"/>
                <a:cs typeface="Arial" pitchFamily="34" charset="0"/>
              </a:rPr>
              <a:t>The key differences – an overview of how the standard has changed</a:t>
            </a:r>
            <a:endParaRPr kumimoji="0" lang="en-US" altLang="en-US" sz="3200" b="1" i="0" u="none" strike="noStrike" kern="1200" cap="none" spc="0" normalizeH="0" baseline="0" noProof="0" dirty="0">
              <a:ln>
                <a:noFill/>
              </a:ln>
              <a:solidFill>
                <a:srgbClr val="002060"/>
              </a:solidFill>
              <a:effectLst/>
              <a:uLnTx/>
              <a:uFillTx/>
              <a:latin typeface="Arial" pitchFamily="34" charset="0"/>
              <a:ea typeface="+mj-ea"/>
              <a:cs typeface="Arial" pitchFamily="34" charset="0"/>
            </a:endParaRPr>
          </a:p>
        </p:txBody>
      </p:sp>
      <p:sp>
        <p:nvSpPr>
          <p:cNvPr id="5" name="2 Marcador de contenido">
            <a:extLst>
              <a:ext uri="{FF2B5EF4-FFF2-40B4-BE49-F238E27FC236}">
                <a16:creationId xmlns:a16="http://schemas.microsoft.com/office/drawing/2014/main" id="{F02A0F04-EF96-4A1F-BDEB-B84AD0BBD7D3}"/>
              </a:ext>
            </a:extLst>
          </p:cNvPr>
          <p:cNvSpPr txBox="1">
            <a:spLocks/>
          </p:cNvSpPr>
          <p:nvPr/>
        </p:nvSpPr>
        <p:spPr>
          <a:xfrm>
            <a:off x="848544" y="1268760"/>
            <a:ext cx="8352928" cy="4824536"/>
          </a:xfrm>
          <a:prstGeom prst="rect">
            <a:avLst/>
          </a:prstGeom>
          <a:noFill/>
        </p:spPr>
        <p:txBody>
          <a:bodyPr/>
          <a:lstStyle/>
          <a:p>
            <a:pPr marL="514350" indent="-514350" eaLnBrk="0" hangingPunct="0">
              <a:spcBef>
                <a:spcPts val="600"/>
              </a:spcBef>
              <a:spcAft>
                <a:spcPts val="0"/>
              </a:spcAft>
              <a:buFont typeface="+mj-lt"/>
              <a:buAutoNum type="arabicPeriod"/>
              <a:defRPr/>
            </a:pPr>
            <a:r>
              <a:rPr lang="en-US" sz="2600" b="1" dirty="0">
                <a:solidFill>
                  <a:srgbClr val="002060"/>
                </a:solidFill>
                <a:latin typeface="Arial" pitchFamily="34" charset="0"/>
                <a:ea typeface="Verdana" pitchFamily="34" charset="0"/>
                <a:cs typeface="Arial" pitchFamily="34" charset="0"/>
              </a:rPr>
              <a:t>ISO 9001:2015 adopts the Annex SL structure</a:t>
            </a:r>
          </a:p>
          <a:p>
            <a:pPr marL="971550" lvl="1" indent="-514350" eaLnBrk="0" hangingPunct="0">
              <a:spcBef>
                <a:spcPts val="600"/>
              </a:spcBef>
              <a:spcAft>
                <a:spcPts val="0"/>
              </a:spcAft>
              <a:buFont typeface="Wingdings" pitchFamily="2" charset="2"/>
              <a:buChar char="ü"/>
              <a:defRPr/>
            </a:pPr>
            <a:r>
              <a:rPr lang="en-US" sz="2400" dirty="0">
                <a:solidFill>
                  <a:srgbClr val="002060"/>
                </a:solidFill>
                <a:latin typeface="Arial" pitchFamily="34" charset="0"/>
                <a:ea typeface="Verdana" pitchFamily="34" charset="0"/>
                <a:cs typeface="Arial" pitchFamily="34" charset="0"/>
              </a:rPr>
              <a:t>This new common ISO format developed for use across all Management System Standards presents common text, terms and definitions</a:t>
            </a:r>
          </a:p>
          <a:p>
            <a:pPr marL="514350" indent="-514350" eaLnBrk="0" hangingPunct="0">
              <a:spcBef>
                <a:spcPts val="600"/>
              </a:spcBef>
              <a:spcAft>
                <a:spcPts val="0"/>
              </a:spcAft>
              <a:buFont typeface="+mj-lt"/>
              <a:buAutoNum type="arabicPeriod"/>
              <a:defRPr/>
            </a:pPr>
            <a:r>
              <a:rPr lang="en-US" sz="2600" b="1" dirty="0">
                <a:solidFill>
                  <a:srgbClr val="002060"/>
                </a:solidFill>
                <a:latin typeface="Arial" pitchFamily="34" charset="0"/>
                <a:ea typeface="Verdana" pitchFamily="34" charset="0"/>
                <a:cs typeface="Arial" pitchFamily="34" charset="0"/>
              </a:rPr>
              <a:t>New concepts have been included in ISO 9001:2015</a:t>
            </a:r>
          </a:p>
          <a:p>
            <a:pPr marL="971550" lvl="1" indent="-514350" eaLnBrk="0" hangingPunct="0">
              <a:spcBef>
                <a:spcPts val="600"/>
              </a:spcBef>
              <a:spcAft>
                <a:spcPts val="600"/>
              </a:spcAft>
              <a:buFont typeface="Wingdings" pitchFamily="2" charset="2"/>
              <a:buChar char="ü"/>
              <a:defRPr/>
            </a:pPr>
            <a:r>
              <a:rPr lang="en-US" sz="2400" dirty="0">
                <a:solidFill>
                  <a:srgbClr val="002060"/>
                </a:solidFill>
                <a:latin typeface="Arial" pitchFamily="34" charset="0"/>
                <a:ea typeface="Verdana" pitchFamily="34" charset="0"/>
                <a:cs typeface="Arial" pitchFamily="34" charset="0"/>
              </a:rPr>
              <a:t>Although not a new concept in itself, risk-based thinking is new to ISO 9001 and is a predominant foundation to the revised standard</a:t>
            </a:r>
          </a:p>
          <a:p>
            <a:pPr marL="514350" indent="-514350" eaLnBrk="0" hangingPunct="0">
              <a:spcBef>
                <a:spcPts val="600"/>
              </a:spcBef>
              <a:spcAft>
                <a:spcPts val="600"/>
              </a:spcAft>
              <a:buFont typeface="+mj-lt"/>
              <a:buAutoNum type="arabicPeriod"/>
              <a:defRPr/>
            </a:pPr>
            <a:r>
              <a:rPr lang="en-US" sz="2600" b="1" dirty="0">
                <a:solidFill>
                  <a:srgbClr val="002060"/>
                </a:solidFill>
                <a:latin typeface="Arial" pitchFamily="34" charset="0"/>
                <a:ea typeface="Verdana" pitchFamily="34" charset="0"/>
                <a:cs typeface="Arial" pitchFamily="34" charset="0"/>
              </a:rPr>
              <a:t>The standard has become more generic and more easily applicable to service industries</a:t>
            </a:r>
            <a:endParaRPr lang="en-US" sz="2600" dirty="0">
              <a:solidFill>
                <a:srgbClr val="002060"/>
              </a:solidFill>
              <a:latin typeface="Arial" pitchFamily="34" charset="0"/>
              <a:ea typeface="Verdana" pitchFamily="34" charset="0"/>
              <a:cs typeface="Arial" pitchFamily="34" charset="0"/>
            </a:endParaRPr>
          </a:p>
        </p:txBody>
      </p:sp>
    </p:spTree>
    <p:extLst>
      <p:ext uri="{BB962C8B-B14F-4D97-AF65-F5344CB8AC3E}">
        <p14:creationId xmlns:p14="http://schemas.microsoft.com/office/powerpoint/2010/main" val="94592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0D3FAE2D-10C4-469F-A675-EEC812C760A9}"/>
              </a:ext>
            </a:extLst>
          </p:cNvPr>
          <p:cNvSpPr txBox="1">
            <a:spLocks/>
          </p:cNvSpPr>
          <p:nvPr/>
        </p:nvSpPr>
        <p:spPr>
          <a:xfrm>
            <a:off x="848545" y="44624"/>
            <a:ext cx="8640959"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02060"/>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a:ln>
                  <a:noFill/>
                </a:ln>
                <a:solidFill>
                  <a:srgbClr val="002060"/>
                </a:solidFill>
                <a:effectLst/>
                <a:uLnTx/>
                <a:uFillTx/>
                <a:latin typeface="Arial" pitchFamily="34" charset="0"/>
                <a:ea typeface="+mj-ea"/>
                <a:cs typeface="Arial" pitchFamily="34" charset="0"/>
              </a:rPr>
              <a:t>The key differences – an overview of how the standard has changed</a:t>
            </a:r>
            <a:endParaRPr kumimoji="0" lang="en-US" altLang="en-US" sz="3200" b="1" i="0" u="none" strike="noStrike" kern="1200" cap="none" spc="0" normalizeH="0" baseline="0" noProof="0" dirty="0">
              <a:ln>
                <a:noFill/>
              </a:ln>
              <a:solidFill>
                <a:srgbClr val="002060"/>
              </a:solidFill>
              <a:effectLst/>
              <a:uLnTx/>
              <a:uFillTx/>
              <a:latin typeface="Arial" pitchFamily="34" charset="0"/>
              <a:ea typeface="+mj-ea"/>
              <a:cs typeface="Arial" pitchFamily="34" charset="0"/>
            </a:endParaRPr>
          </a:p>
        </p:txBody>
      </p:sp>
      <p:sp>
        <p:nvSpPr>
          <p:cNvPr id="5" name="2 Marcador de contenido">
            <a:extLst>
              <a:ext uri="{FF2B5EF4-FFF2-40B4-BE49-F238E27FC236}">
                <a16:creationId xmlns:a16="http://schemas.microsoft.com/office/drawing/2014/main" id="{D36B37B2-4EBF-49B9-B9D8-231070409182}"/>
              </a:ext>
            </a:extLst>
          </p:cNvPr>
          <p:cNvSpPr txBox="1">
            <a:spLocks/>
          </p:cNvSpPr>
          <p:nvPr/>
        </p:nvSpPr>
        <p:spPr>
          <a:xfrm>
            <a:off x="848544" y="1196752"/>
            <a:ext cx="8568952" cy="4752528"/>
          </a:xfrm>
          <a:prstGeom prst="rect">
            <a:avLst/>
          </a:prstGeom>
          <a:noFill/>
        </p:spPr>
        <p:txBody>
          <a:bodyPr/>
          <a:lstStyle/>
          <a:p>
            <a:pPr marL="514350" indent="-514350" eaLnBrk="0" hangingPunct="0">
              <a:spcBef>
                <a:spcPts val="600"/>
              </a:spcBef>
              <a:spcAft>
                <a:spcPts val="0"/>
              </a:spcAft>
              <a:buFont typeface="+mj-lt"/>
              <a:buAutoNum type="arabicPeriod" startAt="4"/>
              <a:defRPr/>
            </a:pPr>
            <a:r>
              <a:rPr lang="en-US" sz="2600" b="1" dirty="0">
                <a:solidFill>
                  <a:srgbClr val="002060"/>
                </a:solidFill>
                <a:ea typeface="Verdana" pitchFamily="34" charset="0"/>
                <a:cs typeface="Verdana" pitchFamily="34" charset="0"/>
              </a:rPr>
              <a:t>Criteria for exclusion claims has been changed</a:t>
            </a:r>
          </a:p>
          <a:p>
            <a:pPr marL="971550" lvl="1" indent="-514350" eaLnBrk="0" hangingPunct="0">
              <a:spcBef>
                <a:spcPts val="600"/>
              </a:spcBef>
              <a:spcAft>
                <a:spcPts val="0"/>
              </a:spcAft>
              <a:buFont typeface="Wingdings" pitchFamily="2" charset="2"/>
              <a:buChar char="ü"/>
              <a:defRPr/>
            </a:pPr>
            <a:r>
              <a:rPr lang="en-US" sz="2400" dirty="0">
                <a:solidFill>
                  <a:srgbClr val="002060"/>
                </a:solidFill>
                <a:ea typeface="Verdana" pitchFamily="34" charset="0"/>
                <a:cs typeface="Verdana" pitchFamily="34" charset="0"/>
              </a:rPr>
              <a:t>Although exclusions are no longer mentioned in the Scope, where requirements may not be applicable to an organisation, this can be defined and justified by the organisation within 4.3 Determining the Scope of the Quality Management System</a:t>
            </a:r>
          </a:p>
          <a:p>
            <a:pPr marL="514350" indent="-514350" eaLnBrk="0" hangingPunct="0">
              <a:spcBef>
                <a:spcPts val="600"/>
              </a:spcBef>
              <a:spcAft>
                <a:spcPts val="0"/>
              </a:spcAft>
              <a:buFont typeface="+mj-lt"/>
              <a:buAutoNum type="arabicPeriod" startAt="4"/>
              <a:defRPr/>
            </a:pPr>
            <a:r>
              <a:rPr lang="en-US" sz="2600" b="1" dirty="0">
                <a:solidFill>
                  <a:srgbClr val="002060"/>
                </a:solidFill>
                <a:ea typeface="Verdana" pitchFamily="34" charset="0"/>
                <a:cs typeface="Verdana" pitchFamily="34" charset="0"/>
              </a:rPr>
              <a:t>The requirements for improvement have been revised – though there is no longer reference to preventive action!</a:t>
            </a:r>
          </a:p>
          <a:p>
            <a:pPr marL="971550" lvl="1" indent="-514350" eaLnBrk="0" hangingPunct="0">
              <a:spcBef>
                <a:spcPts val="600"/>
              </a:spcBef>
              <a:spcAft>
                <a:spcPts val="0"/>
              </a:spcAft>
              <a:buFont typeface="Wingdings" pitchFamily="2" charset="2"/>
              <a:buChar char="ü"/>
              <a:defRPr/>
            </a:pPr>
            <a:r>
              <a:rPr lang="en-US" sz="2400" dirty="0">
                <a:solidFill>
                  <a:srgbClr val="002060"/>
                </a:solidFill>
                <a:ea typeface="Verdana" pitchFamily="34" charset="0"/>
                <a:cs typeface="Verdana" pitchFamily="34" charset="0"/>
              </a:rPr>
              <a:t>Examples of improvement are given and opportunities for improvement extend to include improving products and services</a:t>
            </a:r>
          </a:p>
        </p:txBody>
      </p:sp>
    </p:spTree>
    <p:extLst>
      <p:ext uri="{BB962C8B-B14F-4D97-AF65-F5344CB8AC3E}">
        <p14:creationId xmlns:p14="http://schemas.microsoft.com/office/powerpoint/2010/main" val="1971716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278A8366-2421-46E1-B450-BFD8DB034FE6}"/>
              </a:ext>
            </a:extLst>
          </p:cNvPr>
          <p:cNvSpPr txBox="1">
            <a:spLocks/>
          </p:cNvSpPr>
          <p:nvPr/>
        </p:nvSpPr>
        <p:spPr>
          <a:xfrm>
            <a:off x="848545" y="134938"/>
            <a:ext cx="8568951" cy="84579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02060"/>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200" b="1" i="0" u="none" strike="noStrike" kern="1200" cap="none" spc="0" normalizeH="0" baseline="0" noProof="0">
                <a:ln>
                  <a:noFill/>
                </a:ln>
                <a:solidFill>
                  <a:srgbClr val="002060"/>
                </a:solidFill>
                <a:effectLst/>
                <a:uLnTx/>
                <a:uFillTx/>
                <a:latin typeface="Arial" pitchFamily="34" charset="0"/>
                <a:ea typeface="+mj-ea"/>
                <a:cs typeface="Arial" pitchFamily="34" charset="0"/>
              </a:rPr>
              <a:t>The key differences – an overview of how the standard has changed</a:t>
            </a:r>
            <a:endParaRPr kumimoji="0" lang="en-US" altLang="en-US" sz="3200" b="1" i="0" u="none" strike="noStrike" kern="1200" cap="none" spc="0" normalizeH="0" baseline="0" noProof="0" dirty="0">
              <a:ln>
                <a:noFill/>
              </a:ln>
              <a:solidFill>
                <a:srgbClr val="002060"/>
              </a:solidFill>
              <a:effectLst/>
              <a:uLnTx/>
              <a:uFillTx/>
              <a:latin typeface="Arial" pitchFamily="34" charset="0"/>
              <a:ea typeface="+mj-ea"/>
              <a:cs typeface="Arial" pitchFamily="34" charset="0"/>
            </a:endParaRPr>
          </a:p>
        </p:txBody>
      </p:sp>
      <p:sp>
        <p:nvSpPr>
          <p:cNvPr id="5" name="2 Marcador de contenido">
            <a:extLst>
              <a:ext uri="{FF2B5EF4-FFF2-40B4-BE49-F238E27FC236}">
                <a16:creationId xmlns:a16="http://schemas.microsoft.com/office/drawing/2014/main" id="{04458E42-C7CB-434C-ABE9-C26DCEFCC9BF}"/>
              </a:ext>
            </a:extLst>
          </p:cNvPr>
          <p:cNvSpPr txBox="1">
            <a:spLocks/>
          </p:cNvSpPr>
          <p:nvPr/>
        </p:nvSpPr>
        <p:spPr>
          <a:xfrm>
            <a:off x="848544" y="1124744"/>
            <a:ext cx="8568952" cy="5112568"/>
          </a:xfrm>
          <a:prstGeom prst="rect">
            <a:avLst/>
          </a:prstGeom>
          <a:noFill/>
        </p:spPr>
        <p:txBody>
          <a:bodyPr/>
          <a:lstStyle/>
          <a:p>
            <a:pPr marL="514350" marR="0" lvl="0" indent="-514350" defTabSz="914400" eaLnBrk="0" fontAlgn="auto" latinLnBrk="0" hangingPunct="0">
              <a:lnSpc>
                <a:spcPct val="100000"/>
              </a:lnSpc>
              <a:spcBef>
                <a:spcPts val="600"/>
              </a:spcBef>
              <a:spcAft>
                <a:spcPts val="0"/>
              </a:spcAft>
              <a:buClrTx/>
              <a:buSzTx/>
              <a:buFont typeface="+mj-lt"/>
              <a:buAutoNum type="arabicPeriod" startAt="6"/>
              <a:tabLst/>
              <a:defRPr/>
            </a:pPr>
            <a:r>
              <a:rPr kumimoji="0" lang="en-US" sz="2600" b="1" i="0" u="none" strike="noStrike" kern="0" cap="none" spc="0" normalizeH="0" baseline="0" noProof="0" dirty="0">
                <a:ln>
                  <a:noFill/>
                </a:ln>
                <a:solidFill>
                  <a:srgbClr val="002060"/>
                </a:solidFill>
                <a:effectLst/>
                <a:uLnTx/>
                <a:uFillTx/>
                <a:ea typeface="Verdana" pitchFamily="34" charset="0"/>
                <a:cs typeface="Verdana" pitchFamily="34" charset="0"/>
              </a:rPr>
              <a:t>ISO 9001:2015 uses the term ‘products and services’ instead of ‘product’</a:t>
            </a:r>
          </a:p>
          <a:p>
            <a:pPr marL="971550" marR="0" lvl="1" indent="-514350" defTabSz="914400" eaLnBrk="0" fontAlgn="auto" latinLnBrk="0" hangingPunct="0">
              <a:lnSpc>
                <a:spcPct val="100000"/>
              </a:lnSpc>
              <a:spcBef>
                <a:spcPts val="600"/>
              </a:spcBef>
              <a:spcAft>
                <a:spcPts val="600"/>
              </a:spcAft>
              <a:buClrTx/>
              <a:buSzTx/>
              <a:buFont typeface="Wingdings" pitchFamily="2" charset="2"/>
              <a:buChar char="ü"/>
              <a:tabLst/>
              <a:defRPr/>
            </a:pPr>
            <a:r>
              <a:rPr kumimoji="0" lang="en-US" sz="2400" b="0" i="0" u="none" strike="noStrike" kern="0" cap="none" spc="0" normalizeH="0" baseline="0" noProof="0" dirty="0">
                <a:ln>
                  <a:noFill/>
                </a:ln>
                <a:solidFill>
                  <a:srgbClr val="002060"/>
                </a:solidFill>
                <a:effectLst/>
                <a:uLnTx/>
                <a:uFillTx/>
                <a:ea typeface="Verdana" pitchFamily="34" charset="0"/>
                <a:cs typeface="Verdana" pitchFamily="34" charset="0"/>
              </a:rPr>
              <a:t>Other new and revised terms include risk, outsource and context of the organisation</a:t>
            </a:r>
          </a:p>
          <a:p>
            <a:pPr marL="514350" marR="0" lvl="0" indent="-514350" defTabSz="914400" eaLnBrk="0" fontAlgn="auto" latinLnBrk="0" hangingPunct="0">
              <a:lnSpc>
                <a:spcPct val="100000"/>
              </a:lnSpc>
              <a:spcBef>
                <a:spcPts val="600"/>
              </a:spcBef>
              <a:spcAft>
                <a:spcPts val="600"/>
              </a:spcAft>
              <a:buClrTx/>
              <a:buSzTx/>
              <a:buFont typeface="+mj-lt"/>
              <a:buAutoNum type="arabicPeriod" startAt="6"/>
              <a:tabLst/>
              <a:defRPr/>
            </a:pPr>
            <a:r>
              <a:rPr kumimoji="0" lang="en-US" sz="2600" b="1" i="0" u="none" strike="noStrike" kern="0" cap="none" spc="0" normalizeH="0" baseline="0" noProof="0" dirty="0">
                <a:ln>
                  <a:noFill/>
                </a:ln>
                <a:solidFill>
                  <a:srgbClr val="002060"/>
                </a:solidFill>
                <a:effectLst/>
                <a:uLnTx/>
                <a:uFillTx/>
                <a:ea typeface="Verdana" pitchFamily="34" charset="0"/>
                <a:cs typeface="Verdana" pitchFamily="34" charset="0"/>
              </a:rPr>
              <a:t>The revised standard uses clearer wording to clarify existing requirements and make implied requirements explicit</a:t>
            </a:r>
          </a:p>
          <a:p>
            <a:pPr marL="514350" marR="0" lvl="0" indent="-514350" defTabSz="914400" eaLnBrk="0" fontAlgn="auto" latinLnBrk="0" hangingPunct="0">
              <a:lnSpc>
                <a:spcPct val="100000"/>
              </a:lnSpc>
              <a:spcBef>
                <a:spcPts val="600"/>
              </a:spcBef>
              <a:spcAft>
                <a:spcPts val="0"/>
              </a:spcAft>
              <a:buClrTx/>
              <a:buSzTx/>
              <a:buFont typeface="+mj-lt"/>
              <a:buAutoNum type="arabicPeriod" startAt="6"/>
              <a:tabLst/>
              <a:defRPr/>
            </a:pPr>
            <a:r>
              <a:rPr kumimoji="0" lang="en-GB" altLang="en-US" sz="2600" b="1" i="0" u="none" strike="noStrike" kern="0" cap="none" spc="0" normalizeH="0" baseline="0" noProof="0" dirty="0">
                <a:ln>
                  <a:noFill/>
                </a:ln>
                <a:solidFill>
                  <a:srgbClr val="002060"/>
                </a:solidFill>
                <a:effectLst/>
                <a:uLnTx/>
                <a:uFillTx/>
              </a:rPr>
              <a:t>Prescriptive clause requirements originally hardware derived, have been removed</a:t>
            </a:r>
          </a:p>
          <a:p>
            <a:pPr marL="971550" marR="0" lvl="1" indent="-514350" defTabSz="914400" eaLnBrk="0" fontAlgn="auto" latinLnBrk="0" hangingPunct="0">
              <a:lnSpc>
                <a:spcPct val="100000"/>
              </a:lnSpc>
              <a:spcBef>
                <a:spcPts val="600"/>
              </a:spcBef>
              <a:spcAft>
                <a:spcPts val="0"/>
              </a:spcAft>
              <a:buClrTx/>
              <a:buSzTx/>
              <a:buFont typeface="Wingdings" pitchFamily="2" charset="2"/>
              <a:buChar char="ü"/>
              <a:tabLst/>
              <a:defRPr/>
            </a:pPr>
            <a:r>
              <a:rPr kumimoji="0" lang="en-GB" altLang="en-US" sz="2400" b="0" i="0" u="none" strike="noStrike" kern="0" cap="none" spc="0" normalizeH="0" baseline="0" noProof="0" dirty="0">
                <a:ln>
                  <a:noFill/>
                </a:ln>
                <a:solidFill>
                  <a:srgbClr val="002060"/>
                </a:solidFill>
                <a:effectLst/>
                <a:uLnTx/>
                <a:uFillTx/>
              </a:rPr>
              <a:t>In particular for ‘Monitoring &amp; measuring resources’ (7.1.5) and ‘Design and development of products and services’ (8.3)</a:t>
            </a:r>
            <a:endParaRPr kumimoji="0" lang="en-US" sz="2600" b="1" i="0" u="none" strike="noStrike" kern="0" cap="none" spc="0" normalizeH="0" baseline="0" noProof="0" dirty="0">
              <a:ln>
                <a:noFill/>
              </a:ln>
              <a:solidFill>
                <a:srgbClr val="002060"/>
              </a:solidFill>
              <a:effectLst/>
              <a:uLnTx/>
              <a:uFillTx/>
              <a:ea typeface="Verdana" pitchFamily="34" charset="0"/>
              <a:cs typeface="Verdana" pitchFamily="34" charset="0"/>
            </a:endParaRPr>
          </a:p>
          <a:p>
            <a:pPr marL="514350" marR="0" lvl="0" indent="-514350" defTabSz="914400" eaLnBrk="0" fontAlgn="auto" latinLnBrk="0" hangingPunct="0">
              <a:lnSpc>
                <a:spcPct val="100000"/>
              </a:lnSpc>
              <a:spcBef>
                <a:spcPts val="600"/>
              </a:spcBef>
              <a:spcAft>
                <a:spcPts val="0"/>
              </a:spcAft>
              <a:buClrTx/>
              <a:buSzTx/>
              <a:buFont typeface="+mj-lt"/>
              <a:buAutoNum type="arabicPeriod" startAt="6"/>
              <a:tabLst/>
              <a:defRPr/>
            </a:pPr>
            <a:endParaRPr kumimoji="0" lang="en-US" sz="2600" b="1" i="0" u="none" strike="noStrike" kern="0" cap="none" spc="0" normalizeH="0" baseline="0" noProof="0" dirty="0">
              <a:ln>
                <a:noFill/>
              </a:ln>
              <a:solidFill>
                <a:srgbClr val="002060"/>
              </a:solidFill>
              <a:effectLst/>
              <a:uLnTx/>
              <a:uFillTx/>
              <a:ea typeface="Verdana" pitchFamily="34" charset="0"/>
              <a:cs typeface="Verdana" pitchFamily="34" charset="0"/>
            </a:endParaRPr>
          </a:p>
        </p:txBody>
      </p:sp>
    </p:spTree>
    <p:extLst>
      <p:ext uri="{BB962C8B-B14F-4D97-AF65-F5344CB8AC3E}">
        <p14:creationId xmlns:p14="http://schemas.microsoft.com/office/powerpoint/2010/main" val="73253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13196" y="0"/>
            <a:ext cx="9092804" cy="980728"/>
          </a:xfrm>
        </p:spPr>
        <p:txBody>
          <a:bodyPr/>
          <a:lstStyle/>
          <a:p>
            <a:pPr eaLnBrk="1" hangingPunct="1"/>
            <a:r>
              <a:rPr lang="en-GB" altLang="en-US" sz="3200" dirty="0">
                <a:solidFill>
                  <a:srgbClr val="002060"/>
                </a:solidFill>
              </a:rPr>
              <a:t>The underlying philosophy remains the same</a:t>
            </a:r>
          </a:p>
        </p:txBody>
      </p:sp>
      <p:sp>
        <p:nvSpPr>
          <p:cNvPr id="5" name="Rectangle 4"/>
          <p:cNvSpPr/>
          <p:nvPr/>
        </p:nvSpPr>
        <p:spPr>
          <a:xfrm>
            <a:off x="848544" y="1412776"/>
            <a:ext cx="3168352" cy="4493538"/>
          </a:xfrm>
          <a:prstGeom prst="rect">
            <a:avLst/>
          </a:prstGeom>
        </p:spPr>
        <p:txBody>
          <a:bodyPr wrap="square">
            <a:spAutoFit/>
          </a:bodyPr>
          <a:lstStyle/>
          <a:p>
            <a:pPr eaLnBrk="1" hangingPunct="1"/>
            <a:r>
              <a:rPr lang="en-US" altLang="en-US" sz="2600" dirty="0">
                <a:solidFill>
                  <a:srgbClr val="002060"/>
                </a:solidFill>
              </a:rPr>
              <a:t>The  premise of the existing ISO 9000 Series remains fundamental for effective quality management and the following philosophy still provides the foundation for ISO 9001:2015:</a:t>
            </a:r>
          </a:p>
        </p:txBody>
      </p:sp>
      <p:graphicFrame>
        <p:nvGraphicFramePr>
          <p:cNvPr id="6" name="Diagram 5"/>
          <p:cNvGraphicFramePr/>
          <p:nvPr/>
        </p:nvGraphicFramePr>
        <p:xfrm>
          <a:off x="1784648" y="-144016"/>
          <a:ext cx="9793088" cy="674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7727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906000" cy="4401205"/>
          </a:xfrm>
          <a:prstGeom prst="rect">
            <a:avLst/>
          </a:prstGeom>
          <a:solidFill>
            <a:srgbClr val="254061"/>
          </a:solidFill>
        </p:spPr>
        <p:txBody>
          <a:bodyPr wrap="square" rtlCol="0">
            <a:spAutoFit/>
          </a:bodyPr>
          <a:lstStyle/>
          <a:p>
            <a:pPr algn="ctr"/>
            <a:endParaRPr lang="en-GB" sz="4000" b="1" dirty="0">
              <a:solidFill>
                <a:srgbClr val="002060"/>
              </a:solidFill>
            </a:endParaRPr>
          </a:p>
          <a:p>
            <a:pPr algn="ctr"/>
            <a:endParaRPr lang="en-GB" sz="4000" b="1" dirty="0">
              <a:solidFill>
                <a:srgbClr val="002060"/>
              </a:solidFill>
            </a:endParaRPr>
          </a:p>
          <a:p>
            <a:pPr algn="ctr"/>
            <a:endParaRPr lang="en-GB" sz="4000" b="1" dirty="0">
              <a:solidFill>
                <a:srgbClr val="002060"/>
              </a:solidFill>
            </a:endParaRPr>
          </a:p>
          <a:p>
            <a:pPr algn="ctr"/>
            <a:endParaRPr lang="en-GB" sz="4000" b="1" dirty="0">
              <a:solidFill>
                <a:srgbClr val="002060"/>
              </a:solidFill>
            </a:endParaRPr>
          </a:p>
          <a:p>
            <a:pPr algn="ctr"/>
            <a:endParaRPr lang="en-GB" sz="4000" b="1" dirty="0">
              <a:solidFill>
                <a:srgbClr val="002060"/>
              </a:solidFill>
            </a:endParaRPr>
          </a:p>
          <a:p>
            <a:pPr algn="ctr"/>
            <a:r>
              <a:rPr lang="en-GB" sz="4000" b="1" dirty="0">
                <a:solidFill>
                  <a:schemeClr val="bg1"/>
                </a:solidFill>
              </a:rPr>
              <a:t>CONCEPTS</a:t>
            </a:r>
          </a:p>
          <a:p>
            <a:pPr algn="ctr"/>
            <a:endParaRPr lang="en-GB" sz="4000" b="1" dirty="0">
              <a:solidFill>
                <a:srgbClr val="002060"/>
              </a:solidFill>
            </a:endParaRPr>
          </a:p>
        </p:txBody>
      </p:sp>
      <p:pic>
        <p:nvPicPr>
          <p:cNvPr id="2" name="Picture 1" descr="skyline-831048_1280.jpg"/>
          <p:cNvPicPr>
            <a:picLocks noChangeAspect="1"/>
          </p:cNvPicPr>
          <p:nvPr/>
        </p:nvPicPr>
        <p:blipFill>
          <a:blip r:embed="rId2" cstate="print"/>
          <a:srcRect t="67675"/>
          <a:stretch>
            <a:fillRect/>
          </a:stretch>
        </p:blipFill>
        <p:spPr>
          <a:xfrm>
            <a:off x="1" y="4221088"/>
            <a:ext cx="9906000" cy="20162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48544" y="0"/>
            <a:ext cx="8712968" cy="980727"/>
          </a:xfrm>
        </p:spPr>
        <p:txBody>
          <a:bodyPr/>
          <a:lstStyle/>
          <a:p>
            <a:r>
              <a:rPr lang="en-GB" altLang="en-US" sz="3200" dirty="0">
                <a:solidFill>
                  <a:srgbClr val="002060"/>
                </a:solidFill>
              </a:rPr>
              <a:t>The Quality Management Principles</a:t>
            </a:r>
          </a:p>
        </p:txBody>
      </p:sp>
      <p:graphicFrame>
        <p:nvGraphicFramePr>
          <p:cNvPr id="2" name="Diagram 1"/>
          <p:cNvGraphicFramePr/>
          <p:nvPr>
            <p:extLst>
              <p:ext uri="{D42A27DB-BD31-4B8C-83A1-F6EECF244321}">
                <p14:modId xmlns:p14="http://schemas.microsoft.com/office/powerpoint/2010/main" val="2037084244"/>
              </p:ext>
            </p:extLst>
          </p:nvPr>
        </p:nvGraphicFramePr>
        <p:xfrm>
          <a:off x="-303584" y="980728"/>
          <a:ext cx="7540724" cy="5206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681192" y="1844824"/>
            <a:ext cx="2736304" cy="3539430"/>
          </a:xfrm>
          <a:prstGeom prst="rect">
            <a:avLst/>
          </a:prstGeom>
        </p:spPr>
        <p:txBody>
          <a:bodyPr wrap="square">
            <a:spAutoFit/>
          </a:bodyPr>
          <a:lstStyle/>
          <a:p>
            <a:pPr eaLnBrk="1" hangingPunct="1"/>
            <a:r>
              <a:rPr lang="en-GB" altLang="en-US" sz="2800" dirty="0">
                <a:solidFill>
                  <a:srgbClr val="002060"/>
                </a:solidFill>
              </a:rPr>
              <a:t>The previous 8 quality management principles have been revised and republished as 7 within ISO 9000.</a:t>
            </a:r>
          </a:p>
        </p:txBody>
      </p:sp>
    </p:spTree>
    <p:extLst>
      <p:ext uri="{BB962C8B-B14F-4D97-AF65-F5344CB8AC3E}">
        <p14:creationId xmlns:p14="http://schemas.microsoft.com/office/powerpoint/2010/main" val="144011958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1380&quot;/&gt;&lt;/object&gt;&lt;object type=&quot;3&quot; unique_id=&quot;10005&quot;&gt;&lt;property id=&quot;20148&quot; value=&quot;5&quot;/&gt;&lt;property id=&quot;20300&quot; value=&quot;Slide 2&quot;/&gt;&lt;property id=&quot;20307&quot; value=&quot;1381&quot;/&gt;&lt;/object&gt;&lt;object type=&quot;3&quot; unique_id=&quot;10006&quot;&gt;&lt;property id=&quot;20148&quot; value=&quot;5&quot;/&gt;&lt;property id=&quot;20300&quot; value=&quot;Slide 5 - &amp;quot;The key differences – an overview of how the standard has changed&amp;quot;&quot;/&gt;&lt;property id=&quot;20307&quot; value=&quot;1385&quot;/&gt;&lt;/object&gt;&lt;object type=&quot;3&quot; unique_id=&quot;10007&quot;&gt;&lt;property id=&quot;20148&quot; value=&quot;5&quot;/&gt;&lt;property id=&quot;20300&quot; value=&quot;Slide 8 - &amp;quot;The underlying philosophy remains the same&amp;quot;&quot;/&gt;&lt;property id=&quot;20307&quot; value=&quot;1392&quot;/&gt;&lt;/object&gt;&lt;object type=&quot;3&quot; unique_id=&quot;10008&quot;&gt;&lt;property id=&quot;20148&quot; value=&quot;5&quot;/&gt;&lt;property id=&quot;20300&quot; value=&quot;Slide 10 - &amp;quot;The Quality Management Principles&amp;quot;&quot;/&gt;&lt;property id=&quot;20307&quot; value=&quot;1398&quot;/&gt;&lt;/object&gt;&lt;object type=&quot;3&quot; unique_id=&quot;10009&quot;&gt;&lt;property id=&quot;20148&quot; value=&quot;5&quot;/&gt;&lt;property id=&quot;20300&quot; value=&quot;Slide 11 - &amp;quot;Changes within the Quality Management Principles&amp;quot;&quot;/&gt;&lt;property id=&quot;20307&quot; value=&quot;1402&quot;/&gt;&lt;/object&gt;&lt;object type=&quot;3&quot; unique_id=&quot;10011&quot;&gt;&lt;property id=&quot;20148&quot; value=&quot;5&quot;/&gt;&lt;property id=&quot;20300&quot; value=&quot;Slide 14 - &amp;quot;Structural changes between 2008 and 2015&amp;quot;&quot;/&gt;&lt;property id=&quot;20307&quot; value=&quot;1651&quot;/&gt;&lt;/object&gt;&lt;object type=&quot;3&quot; unique_id=&quot;10012&quot;&gt;&lt;property id=&quot;20148&quot; value=&quot;5&quot;/&gt;&lt;property id=&quot;20300&quot; value=&quot;Slide 15&quot;/&gt;&lt;property id=&quot;20307&quot; value=&quot;1653&quot;/&gt;&lt;/object&gt;&lt;object type=&quot;3&quot; unique_id=&quot;10013&quot;&gt;&lt;property id=&quot;20148&quot; value=&quot;5&quot;/&gt;&lt;property id=&quot;20300&quot; value=&quot;Slide 16&quot;/&gt;&lt;property id=&quot;20307&quot; value=&quot;1694&quot;/&gt;&lt;/object&gt;&lt;object type=&quot;3&quot; unique_id=&quot;10014&quot;&gt;&lt;property id=&quot;20148&quot; value=&quot;5&quot;/&gt;&lt;property id=&quot;20300&quot; value=&quot;Slide 17 - &amp;quot;An example of specific changes relating to one of the ISO 9001:2015 Clauses&amp;quot;&quot;/&gt;&lt;property id=&quot;20307&quot; value=&quot;1695&quot;/&gt;&lt;/object&gt;&lt;object type=&quot;3&quot; unique_id=&quot;10020&quot;&gt;&lt;property id=&quot;20148&quot; value=&quot;5&quot;/&gt;&lt;property id=&quot;20300&quot; value=&quot;Slide 18 - &amp;quot;ISO 9001:2015   Clause 8 - Operation&amp;quot;&quot;/&gt;&lt;property id=&quot;20307&quot; value=&quot;1672&quot;/&gt;&lt;/object&gt;&lt;object type=&quot;3&quot; unique_id=&quot;10021&quot;&gt;&lt;property id=&quot;20148&quot; value=&quot;5&quot;/&gt;&lt;property id=&quot;20300&quot; value=&quot;Slide 19 - &amp;quot;ISO 9001:2015   Clause 8 - Operation&amp;quot;&quot;/&gt;&lt;property id=&quot;20307&quot; value=&quot;1673&quot;/&gt;&lt;/object&gt;&lt;object type=&quot;3&quot; unique_id=&quot;10024&quot;&gt;&lt;property id=&quot;20148&quot; value=&quot;5&quot;/&gt;&lt;property id=&quot;20300&quot; value=&quot;Slide 21 - &amp;quot;Two informative Annexes:&amp;quot;&quot;/&gt;&lt;property id=&quot;20307&quot; value=&quot;1680&quot;/&gt;&lt;/object&gt;&lt;object type=&quot;3&quot; unique_id=&quot;10026&quot;&gt;&lt;property id=&quot;20148&quot; value=&quot;5&quot;/&gt;&lt;property id=&quot;20300&quot; value=&quot;Slide 22 - &amp;quot;Supporting Guidance Documents&amp;quot;&quot;/&gt;&lt;property id=&quot;20307&quot; value=&quot;1418&quot;/&gt;&lt;/object&gt;&lt;object type=&quot;3&quot; unique_id=&quot;10027&quot;&gt;&lt;property id=&quot;20148&quot; value=&quot;5&quot;/&gt;&lt;property id=&quot;20300&quot; value=&quot;Slide 24 - &amp;quot;BywaterExcel – enhancing your skills through our training and consultancy support:&amp;quot;&quot;/&gt;&lt;property id=&quot;20307&quot; value=&quot;1432&quot;/&gt;&lt;/object&gt;&lt;object type=&quot;3&quot; unique_id=&quot;10028&quot;&gt;&lt;property id=&quot;20148&quot; value=&quot;5&quot;/&gt;&lt;property id=&quot;20300&quot; value=&quot;Slide 25 - &amp;quot;Contact us for more information:&amp;quot;&quot;/&gt;&lt;property id=&quot;20307&quot; value=&quot;1434&quot;/&gt;&lt;/object&gt;&lt;object type=&quot;3&quot; unique_id=&quot;10137&quot;&gt;&lt;property id=&quot;20148&quot; value=&quot;5&quot;/&gt;&lt;property id=&quot;20300&quot; value=&quot;Slide 12 - &amp;quot;Changes within the Quality Management Principles&amp;quot;&quot;/&gt;&lt;property id=&quot;20307&quot; value=&quot;1697&quot;/&gt;&lt;/object&gt;&lt;object type=&quot;3&quot; unique_id=&quot;10167&quot;&gt;&lt;property id=&quot;20148&quot; value=&quot;5&quot;/&gt;&lt;property id=&quot;20300&quot; value=&quot;Slide 3 - &amp;quot;Here we will be reviewing:&amp;quot;&quot;/&gt;&lt;property id=&quot;20307&quot; value=&quot;1698&quot;/&gt;&lt;/object&gt;&lt;object type=&quot;3&quot; unique_id=&quot;10371&quot;&gt;&lt;property id=&quot;20148&quot; value=&quot;5&quot;/&gt;&lt;property id=&quot;20300&quot; value=&quot;Slide 4&quot;/&gt;&lt;property id=&quot;20307&quot; value=&quot;1700&quot;/&gt;&lt;/object&gt;&lt;object type=&quot;3&quot; unique_id=&quot;10372&quot;&gt;&lt;property id=&quot;20148&quot; value=&quot;5&quot;/&gt;&lt;property id=&quot;20300&quot; value=&quot;Slide 6 - &amp;quot;The key differences – an overview of how the standard has changed&amp;quot;&quot;/&gt;&lt;property id=&quot;20307&quot; value=&quot;1699&quot;/&gt;&lt;/object&gt;&lt;object type=&quot;3&quot; unique_id=&quot;10373&quot;&gt;&lt;property id=&quot;20148&quot; value=&quot;5&quot;/&gt;&lt;property id=&quot;20300&quot; value=&quot;Slide 7 - &amp;quot;The key differences – an overview of how the standard has changed&amp;quot;&quot;/&gt;&lt;property id=&quot;20307&quot; value=&quot;1701&quot;/&gt;&lt;/object&gt;&lt;object type=&quot;3&quot; unique_id=&quot;10374&quot;&gt;&lt;property id=&quot;20148&quot; value=&quot;5&quot;/&gt;&lt;property id=&quot;20300&quot; value=&quot;Slide 9&quot;/&gt;&lt;property id=&quot;20307&quot; value=&quot;1702&quot;/&gt;&lt;/object&gt;&lt;object type=&quot;3&quot; unique_id=&quot;10375&quot;&gt;&lt;property id=&quot;20148&quot; value=&quot;5&quot;/&gt;&lt;property id=&quot;20300&quot; value=&quot;Slide 13&quot;/&gt;&lt;property id=&quot;20307&quot; value=&quot;1703&quot;/&gt;&lt;/object&gt;&lt;object type=&quot;3&quot; unique_id=&quot;10376&quot;&gt;&lt;property id=&quot;20148&quot; value=&quot;5&quot;/&gt;&lt;property id=&quot;20300&quot; value=&quot;Slide 20&quot;/&gt;&lt;property id=&quot;20307&quot; value=&quot;1704&quot;/&gt;&lt;/object&gt;&lt;object type=&quot;3&quot; unique_id=&quot;10377&quot;&gt;&lt;property id=&quot;20148&quot; value=&quot;5&quot;/&gt;&lt;property id=&quot;20300&quot; value=&quot;Slide 23 - &amp;quot;Want to learn more?&amp;quot;&quot;/&gt;&lt;property id=&quot;20307&quot; value=&quot;1705&quot;/&gt;&lt;/object&gt;&lt;/object&gt;&lt;/object&gt;&lt;/database&gt;"/>
  <p:tag name="SECTOMILLISECCONVERTED" val="1"/>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21843</TotalTime>
  <Words>1075</Words>
  <Application>Microsoft Office PowerPoint</Application>
  <PresentationFormat>A4 Paper (210x297 mm)</PresentationFormat>
  <Paragraphs>172</Paragraphs>
  <Slides>23</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MS PGothic</vt:lpstr>
      <vt:lpstr>Arial</vt:lpstr>
      <vt:lpstr>Calibri</vt:lpstr>
      <vt:lpstr>Tahoma</vt:lpstr>
      <vt:lpstr>Times New Roman</vt:lpstr>
      <vt:lpstr>Verdana</vt:lpstr>
      <vt:lpstr>Wingdings</vt:lpstr>
      <vt:lpstr>Custom Design</vt:lpstr>
      <vt:lpstr>Default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The underlying philosophy remains the same</vt:lpstr>
      <vt:lpstr>PowerPoint Presentation</vt:lpstr>
      <vt:lpstr>The Quality Management Principles</vt:lpstr>
      <vt:lpstr>Changes within the Quality Management Principles</vt:lpstr>
      <vt:lpstr>Changes within the Quality Management Principles</vt:lpstr>
      <vt:lpstr>PowerPoint Presentation</vt:lpstr>
      <vt:lpstr>Structural changes between 2008 and 2015</vt:lpstr>
      <vt:lpstr>PowerPoint Presentation</vt:lpstr>
      <vt:lpstr>PowerPoint Presentation</vt:lpstr>
      <vt:lpstr>An example of specific changes relating to one of the ISO 9001:2015 Clauses</vt:lpstr>
      <vt:lpstr>ISO 9001:2015   Clause 8 - Operation</vt:lpstr>
      <vt:lpstr>ISO 9001:2015   Clause 8 - Operation</vt:lpstr>
      <vt:lpstr>PowerPoint Presentation</vt:lpstr>
      <vt:lpstr>Two informative Annexes:</vt:lpstr>
      <vt:lpstr>Supporting Guidance Documents</vt:lpstr>
      <vt:lpstr>PowerPoint Presentation</vt:lpstr>
      <vt:lpstr>Contact us for more information:</vt:lpstr>
    </vt:vector>
  </TitlesOfParts>
  <Company>ADM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dc:creator>
  <cp:lastModifiedBy>Jayne Connolly</cp:lastModifiedBy>
  <cp:revision>980</cp:revision>
  <cp:lastPrinted>2013-06-21T12:20:13Z</cp:lastPrinted>
  <dcterms:created xsi:type="dcterms:W3CDTF">2008-10-27T15:27:22Z</dcterms:created>
  <dcterms:modified xsi:type="dcterms:W3CDTF">2018-02-05T11:04:33Z</dcterms:modified>
</cp:coreProperties>
</file>